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7.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24" r:id="rId6"/>
    <p:sldMasterId id="2147483760" r:id="rId7"/>
    <p:sldMasterId id="2147483783" r:id="rId8"/>
    <p:sldMasterId id="2147483824" r:id="rId9"/>
    <p:sldMasterId id="2147483902" r:id="rId10"/>
    <p:sldMasterId id="2147483939" r:id="rId11"/>
  </p:sldMasterIdLst>
  <p:notesMasterIdLst>
    <p:notesMasterId r:id="rId25"/>
  </p:notesMasterIdLst>
  <p:sldIdLst>
    <p:sldId id="2145706690" r:id="rId12"/>
    <p:sldId id="2145706685" r:id="rId13"/>
    <p:sldId id="2145706689" r:id="rId14"/>
    <p:sldId id="2145706687" r:id="rId15"/>
    <p:sldId id="10052" r:id="rId16"/>
    <p:sldId id="2076137318" r:id="rId17"/>
    <p:sldId id="2145706744" r:id="rId18"/>
    <p:sldId id="2145706713" r:id="rId19"/>
    <p:sldId id="2145706697" r:id="rId20"/>
    <p:sldId id="2145706664" r:id="rId21"/>
    <p:sldId id="2145706696" r:id="rId22"/>
    <p:sldId id="2145706692" r:id="rId23"/>
    <p:sldId id="21457066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D6AC85-7C37-4C04-8BCA-6278A9F25B4E}">
          <p14:sldIdLst>
            <p14:sldId id="2145706690"/>
            <p14:sldId id="2145706685"/>
            <p14:sldId id="2145706689"/>
            <p14:sldId id="2145706687"/>
            <p14:sldId id="10052"/>
            <p14:sldId id="2076137318"/>
            <p14:sldId id="2145706744"/>
            <p14:sldId id="2145706713"/>
            <p14:sldId id="2145706697"/>
            <p14:sldId id="2145706664"/>
            <p14:sldId id="2145706696"/>
            <p14:sldId id="2145706692"/>
            <p14:sldId id="21457066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B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26D1AD-94DE-4433-B071-7B553E1EF07C}" v="226" dt="2021-06-22T22:37:11.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29" autoAdjust="0"/>
    <p:restoredTop sz="80999" autoAdjust="0"/>
  </p:normalViewPr>
  <p:slideViewPr>
    <p:cSldViewPr snapToGrid="0">
      <p:cViewPr varScale="1">
        <p:scale>
          <a:sx n="133" d="100"/>
          <a:sy n="133" d="100"/>
        </p:scale>
        <p:origin x="1868"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Langworthy" userId="87767dc3-a9ce-4fad-a1bc-41379739671b" providerId="ADAL" clId="{28A8F1D1-0591-4E48-8107-EDB2564E4758}"/>
    <pc:docChg chg="undo redo custSel addSld delSld modSld modSection">
      <pc:chgData name="Maria Langworthy" userId="87767dc3-a9ce-4fad-a1bc-41379739671b" providerId="ADAL" clId="{28A8F1D1-0591-4E48-8107-EDB2564E4758}" dt="2021-05-13T04:38:22.721" v="564" actId="22"/>
      <pc:docMkLst>
        <pc:docMk/>
      </pc:docMkLst>
      <pc:sldChg chg="delSp modSp add del mod delAnim">
        <pc:chgData name="Maria Langworthy" userId="87767dc3-a9ce-4fad-a1bc-41379739671b" providerId="ADAL" clId="{28A8F1D1-0591-4E48-8107-EDB2564E4758}" dt="2021-05-12T18:17:16.347" v="512" actId="47"/>
        <pc:sldMkLst>
          <pc:docMk/>
          <pc:sldMk cId="3570179998" sldId="2076138469"/>
        </pc:sldMkLst>
        <pc:spChg chg="mod">
          <ac:chgData name="Maria Langworthy" userId="87767dc3-a9ce-4fad-a1bc-41379739671b" providerId="ADAL" clId="{28A8F1D1-0591-4E48-8107-EDB2564E4758}" dt="2021-05-12T18:10:56.393" v="455" actId="20577"/>
          <ac:spMkLst>
            <pc:docMk/>
            <pc:sldMk cId="3570179998" sldId="2076138469"/>
            <ac:spMk id="2" creationId="{9B391487-D635-1F43-8546-0E7C9C009677}"/>
          </ac:spMkLst>
        </pc:spChg>
        <pc:spChg chg="mod">
          <ac:chgData name="Maria Langworthy" userId="87767dc3-a9ce-4fad-a1bc-41379739671b" providerId="ADAL" clId="{28A8F1D1-0591-4E48-8107-EDB2564E4758}" dt="2021-05-12T18:07:11.441" v="351" actId="1076"/>
          <ac:spMkLst>
            <pc:docMk/>
            <pc:sldMk cId="3570179998" sldId="2076138469"/>
            <ac:spMk id="9" creationId="{FD30FC83-00C4-4547-8D8F-82FBC4B750C0}"/>
          </ac:spMkLst>
        </pc:spChg>
        <pc:spChg chg="mod">
          <ac:chgData name="Maria Langworthy" userId="87767dc3-a9ce-4fad-a1bc-41379739671b" providerId="ADAL" clId="{28A8F1D1-0591-4E48-8107-EDB2564E4758}" dt="2021-05-12T18:07:15.321" v="352" actId="1076"/>
          <ac:spMkLst>
            <pc:docMk/>
            <pc:sldMk cId="3570179998" sldId="2076138469"/>
            <ac:spMk id="11" creationId="{4CC87F72-AF78-AB4F-891A-C64CD2B77E5F}"/>
          </ac:spMkLst>
        </pc:spChg>
        <pc:spChg chg="mod">
          <ac:chgData name="Maria Langworthy" userId="87767dc3-a9ce-4fad-a1bc-41379739671b" providerId="ADAL" clId="{28A8F1D1-0591-4E48-8107-EDB2564E4758}" dt="2021-05-12T18:08:28.892" v="417" actId="14100"/>
          <ac:spMkLst>
            <pc:docMk/>
            <pc:sldMk cId="3570179998" sldId="2076138469"/>
            <ac:spMk id="15" creationId="{C72E98F8-E75B-A44C-9A35-BA897CAA387B}"/>
          </ac:spMkLst>
        </pc:spChg>
        <pc:spChg chg="del">
          <ac:chgData name="Maria Langworthy" userId="87767dc3-a9ce-4fad-a1bc-41379739671b" providerId="ADAL" clId="{28A8F1D1-0591-4E48-8107-EDB2564E4758}" dt="2021-05-12T18:05:59.893" v="318" actId="478"/>
          <ac:spMkLst>
            <pc:docMk/>
            <pc:sldMk cId="3570179998" sldId="2076138469"/>
            <ac:spMk id="17" creationId="{29CF0CFD-06C9-FC4E-BECB-09E02915396D}"/>
          </ac:spMkLst>
        </pc:spChg>
        <pc:spChg chg="del">
          <ac:chgData name="Maria Langworthy" userId="87767dc3-a9ce-4fad-a1bc-41379739671b" providerId="ADAL" clId="{28A8F1D1-0591-4E48-8107-EDB2564E4758}" dt="2021-05-12T18:06:01.636" v="319" actId="478"/>
          <ac:spMkLst>
            <pc:docMk/>
            <pc:sldMk cId="3570179998" sldId="2076138469"/>
            <ac:spMk id="18" creationId="{C541D304-167D-4A4D-A03B-6949E791A388}"/>
          </ac:spMkLst>
        </pc:spChg>
        <pc:spChg chg="del">
          <ac:chgData name="Maria Langworthy" userId="87767dc3-a9ce-4fad-a1bc-41379739671b" providerId="ADAL" clId="{28A8F1D1-0591-4E48-8107-EDB2564E4758}" dt="2021-05-12T18:08:00.580" v="381" actId="478"/>
          <ac:spMkLst>
            <pc:docMk/>
            <pc:sldMk cId="3570179998" sldId="2076138469"/>
            <ac:spMk id="27" creationId="{BA63F452-4AEE-B44B-AEA7-C60CD218D37F}"/>
          </ac:spMkLst>
        </pc:spChg>
        <pc:spChg chg="mod">
          <ac:chgData name="Maria Langworthy" userId="87767dc3-a9ce-4fad-a1bc-41379739671b" providerId="ADAL" clId="{28A8F1D1-0591-4E48-8107-EDB2564E4758}" dt="2021-05-12T18:06:06.082" v="324" actId="20577"/>
          <ac:spMkLst>
            <pc:docMk/>
            <pc:sldMk cId="3570179998" sldId="2076138469"/>
            <ac:spMk id="39" creationId="{C132FEC8-A0FF-1E44-B136-6131243ADF94}"/>
          </ac:spMkLst>
        </pc:spChg>
        <pc:spChg chg="mod">
          <ac:chgData name="Maria Langworthy" userId="87767dc3-a9ce-4fad-a1bc-41379739671b" providerId="ADAL" clId="{28A8F1D1-0591-4E48-8107-EDB2564E4758}" dt="2021-05-12T18:07:55.903" v="380" actId="1076"/>
          <ac:spMkLst>
            <pc:docMk/>
            <pc:sldMk cId="3570179998" sldId="2076138469"/>
            <ac:spMk id="40" creationId="{20EB629C-1D39-D34F-A5F0-01C9D8304D53}"/>
          </ac:spMkLst>
        </pc:spChg>
        <pc:spChg chg="mod">
          <ac:chgData name="Maria Langworthy" userId="87767dc3-a9ce-4fad-a1bc-41379739671b" providerId="ADAL" clId="{28A8F1D1-0591-4E48-8107-EDB2564E4758}" dt="2021-05-12T18:08:08.966" v="392" actId="20577"/>
          <ac:spMkLst>
            <pc:docMk/>
            <pc:sldMk cId="3570179998" sldId="2076138469"/>
            <ac:spMk id="43" creationId="{D38D8816-8085-3344-BB8C-234AEDE4D5A5}"/>
          </ac:spMkLst>
        </pc:spChg>
        <pc:cxnChg chg="mod">
          <ac:chgData name="Maria Langworthy" userId="87767dc3-a9ce-4fad-a1bc-41379739671b" providerId="ADAL" clId="{28A8F1D1-0591-4E48-8107-EDB2564E4758}" dt="2021-05-12T18:07:53.611" v="379" actId="14100"/>
          <ac:cxnSpMkLst>
            <pc:docMk/>
            <pc:sldMk cId="3570179998" sldId="2076138469"/>
            <ac:cxnSpMk id="42" creationId="{4B094D08-AB80-D740-85D5-8133F37250A5}"/>
          </ac:cxnSpMkLst>
        </pc:cxnChg>
      </pc:sldChg>
      <pc:sldChg chg="add del">
        <pc:chgData name="Maria Langworthy" userId="87767dc3-a9ce-4fad-a1bc-41379739671b" providerId="ADAL" clId="{28A8F1D1-0591-4E48-8107-EDB2564E4758}" dt="2021-05-13T04:38:22.721" v="564" actId="22"/>
        <pc:sldMkLst>
          <pc:docMk/>
          <pc:sldMk cId="3339403698" sldId="2145706609"/>
        </pc:sldMkLst>
      </pc:sldChg>
      <pc:sldChg chg="add del">
        <pc:chgData name="Maria Langworthy" userId="87767dc3-a9ce-4fad-a1bc-41379739671b" providerId="ADAL" clId="{28A8F1D1-0591-4E48-8107-EDB2564E4758}" dt="2021-05-13T04:38:22.721" v="564" actId="22"/>
        <pc:sldMkLst>
          <pc:docMk/>
          <pc:sldMk cId="2363259953" sldId="2145706610"/>
        </pc:sldMkLst>
      </pc:sldChg>
      <pc:sldChg chg="add del">
        <pc:chgData name="Maria Langworthy" userId="87767dc3-a9ce-4fad-a1bc-41379739671b" providerId="ADAL" clId="{28A8F1D1-0591-4E48-8107-EDB2564E4758}" dt="2021-05-12T16:34:51.331" v="2"/>
        <pc:sldMkLst>
          <pc:docMk/>
          <pc:sldMk cId="2811844678" sldId="2145706685"/>
        </pc:sldMkLst>
      </pc:sldChg>
      <pc:sldChg chg="addSp modSp mod">
        <pc:chgData name="Maria Langworthy" userId="87767dc3-a9ce-4fad-a1bc-41379739671b" providerId="ADAL" clId="{28A8F1D1-0591-4E48-8107-EDB2564E4758}" dt="2021-05-13T04:25:22.504" v="561" actId="22"/>
        <pc:sldMkLst>
          <pc:docMk/>
          <pc:sldMk cId="772296305" sldId="2145706687"/>
        </pc:sldMkLst>
        <pc:spChg chg="mod">
          <ac:chgData name="Maria Langworthy" userId="87767dc3-a9ce-4fad-a1bc-41379739671b" providerId="ADAL" clId="{28A8F1D1-0591-4E48-8107-EDB2564E4758}" dt="2021-05-13T04:25:08.852" v="558" actId="1035"/>
          <ac:spMkLst>
            <pc:docMk/>
            <pc:sldMk cId="772296305" sldId="2145706687"/>
            <ac:spMk id="6" creationId="{6377FF10-3F29-467A-8DB5-41C19C4CE54F}"/>
          </ac:spMkLst>
        </pc:spChg>
        <pc:spChg chg="mod">
          <ac:chgData name="Maria Langworthy" userId="87767dc3-a9ce-4fad-a1bc-41379739671b" providerId="ADAL" clId="{28A8F1D1-0591-4E48-8107-EDB2564E4758}" dt="2021-05-13T04:25:16.102" v="559" actId="1076"/>
          <ac:spMkLst>
            <pc:docMk/>
            <pc:sldMk cId="772296305" sldId="2145706687"/>
            <ac:spMk id="8" creationId="{D51D6C79-EBDC-4E7B-B15E-80736DC79767}"/>
          </ac:spMkLst>
        </pc:spChg>
        <pc:spChg chg="mod">
          <ac:chgData name="Maria Langworthy" userId="87767dc3-a9ce-4fad-a1bc-41379739671b" providerId="ADAL" clId="{28A8F1D1-0591-4E48-8107-EDB2564E4758}" dt="2021-05-13T04:25:21.070" v="560" actId="1076"/>
          <ac:spMkLst>
            <pc:docMk/>
            <pc:sldMk cId="772296305" sldId="2145706687"/>
            <ac:spMk id="10" creationId="{6769D0E8-A236-48EA-8AEC-457A491F2EEA}"/>
          </ac:spMkLst>
        </pc:spChg>
        <pc:spChg chg="add">
          <ac:chgData name="Maria Langworthy" userId="87767dc3-a9ce-4fad-a1bc-41379739671b" providerId="ADAL" clId="{28A8F1D1-0591-4E48-8107-EDB2564E4758}" dt="2021-05-13T04:25:22.504" v="561" actId="22"/>
          <ac:spMkLst>
            <pc:docMk/>
            <pc:sldMk cId="772296305" sldId="2145706687"/>
            <ac:spMk id="44" creationId="{15EF2695-6408-41AE-9596-51EBA2B43EAF}"/>
          </ac:spMkLst>
        </pc:spChg>
        <pc:picChg chg="mod">
          <ac:chgData name="Maria Langworthy" userId="87767dc3-a9ce-4fad-a1bc-41379739671b" providerId="ADAL" clId="{28A8F1D1-0591-4E48-8107-EDB2564E4758}" dt="2021-05-13T04:25:16.102" v="559" actId="1076"/>
          <ac:picMkLst>
            <pc:docMk/>
            <pc:sldMk cId="772296305" sldId="2145706687"/>
            <ac:picMk id="3" creationId="{E7095FB8-F219-4D47-9187-4FD27D4586D4}"/>
          </ac:picMkLst>
        </pc:picChg>
        <pc:picChg chg="mod">
          <ac:chgData name="Maria Langworthy" userId="87767dc3-a9ce-4fad-a1bc-41379739671b" providerId="ADAL" clId="{28A8F1D1-0591-4E48-8107-EDB2564E4758}" dt="2021-05-13T04:25:08.852" v="558" actId="1035"/>
          <ac:picMkLst>
            <pc:docMk/>
            <pc:sldMk cId="772296305" sldId="2145706687"/>
            <ac:picMk id="4" creationId="{D5D81B4B-5E0E-4A24-829C-B1928942CC77}"/>
          </ac:picMkLst>
        </pc:picChg>
        <pc:picChg chg="add">
          <ac:chgData name="Maria Langworthy" userId="87767dc3-a9ce-4fad-a1bc-41379739671b" providerId="ADAL" clId="{28A8F1D1-0591-4E48-8107-EDB2564E4758}" dt="2021-05-13T04:25:22.504" v="561" actId="22"/>
          <ac:picMkLst>
            <pc:docMk/>
            <pc:sldMk cId="772296305" sldId="2145706687"/>
            <ac:picMk id="43" creationId="{CC02F1D8-E41A-4C12-B1DA-6FE09317CD7E}"/>
          </ac:picMkLst>
        </pc:picChg>
        <pc:picChg chg="mod">
          <ac:chgData name="Maria Langworthy" userId="87767dc3-a9ce-4fad-a1bc-41379739671b" providerId="ADAL" clId="{28A8F1D1-0591-4E48-8107-EDB2564E4758}" dt="2021-05-13T04:25:21.070" v="560" actId="1076"/>
          <ac:picMkLst>
            <pc:docMk/>
            <pc:sldMk cId="772296305" sldId="2145706687"/>
            <ac:picMk id="72" creationId="{6889A31C-ED24-486F-932C-8546D9FD10F4}"/>
          </ac:picMkLst>
        </pc:picChg>
      </pc:sldChg>
      <pc:sldChg chg="del">
        <pc:chgData name="Maria Langworthy" userId="87767dc3-a9ce-4fad-a1bc-41379739671b" providerId="ADAL" clId="{28A8F1D1-0591-4E48-8107-EDB2564E4758}" dt="2021-05-12T16:34:56.110" v="3" actId="47"/>
        <pc:sldMkLst>
          <pc:docMk/>
          <pc:sldMk cId="1937516699" sldId="2145706693"/>
        </pc:sldMkLst>
      </pc:sldChg>
      <pc:sldChg chg="del">
        <pc:chgData name="Maria Langworthy" userId="87767dc3-a9ce-4fad-a1bc-41379739671b" providerId="ADAL" clId="{28A8F1D1-0591-4E48-8107-EDB2564E4758}" dt="2021-05-12T16:34:56.110" v="3" actId="47"/>
        <pc:sldMkLst>
          <pc:docMk/>
          <pc:sldMk cId="3902018574" sldId="2145706695"/>
        </pc:sldMkLst>
      </pc:sldChg>
      <pc:sldChg chg="add del">
        <pc:chgData name="Maria Langworthy" userId="87767dc3-a9ce-4fad-a1bc-41379739671b" providerId="ADAL" clId="{28A8F1D1-0591-4E48-8107-EDB2564E4758}" dt="2021-05-12T16:34:51.331" v="2"/>
        <pc:sldMkLst>
          <pc:docMk/>
          <pc:sldMk cId="3873526259" sldId="2145706704"/>
        </pc:sldMkLst>
      </pc:sldChg>
      <pc:sldChg chg="add del">
        <pc:chgData name="Maria Langworthy" userId="87767dc3-a9ce-4fad-a1bc-41379739671b" providerId="ADAL" clId="{28A8F1D1-0591-4E48-8107-EDB2564E4758}" dt="2021-05-12T16:34:51.331" v="2"/>
        <pc:sldMkLst>
          <pc:docMk/>
          <pc:sldMk cId="4158124639" sldId="2145706705"/>
        </pc:sldMkLst>
      </pc:sldChg>
      <pc:sldChg chg="add">
        <pc:chgData name="Maria Langworthy" userId="87767dc3-a9ce-4fad-a1bc-41379739671b" providerId="ADAL" clId="{28A8F1D1-0591-4E48-8107-EDB2564E4758}" dt="2021-05-12T16:35:27.615" v="4" actId="22"/>
        <pc:sldMkLst>
          <pc:docMk/>
          <pc:sldMk cId="3822765396" sldId="2145706706"/>
        </pc:sldMkLst>
      </pc:sldChg>
      <pc:sldChg chg="add">
        <pc:chgData name="Maria Langworthy" userId="87767dc3-a9ce-4fad-a1bc-41379739671b" providerId="ADAL" clId="{28A8F1D1-0591-4E48-8107-EDB2564E4758}" dt="2021-05-12T16:35:50.687" v="7"/>
        <pc:sldMkLst>
          <pc:docMk/>
          <pc:sldMk cId="3399248713" sldId="2145706707"/>
        </pc:sldMkLst>
      </pc:sldChg>
      <pc:sldChg chg="add del">
        <pc:chgData name="Maria Langworthy" userId="87767dc3-a9ce-4fad-a1bc-41379739671b" providerId="ADAL" clId="{28A8F1D1-0591-4E48-8107-EDB2564E4758}" dt="2021-05-12T16:35:50.586" v="6" actId="22"/>
        <pc:sldMkLst>
          <pc:docMk/>
          <pc:sldMk cId="3597994689" sldId="2145706707"/>
        </pc:sldMkLst>
      </pc:sldChg>
      <pc:sldChg chg="add del">
        <pc:chgData name="Maria Langworthy" userId="87767dc3-a9ce-4fad-a1bc-41379739671b" providerId="ADAL" clId="{28A8F1D1-0591-4E48-8107-EDB2564E4758}" dt="2021-05-12T16:35:50.687" v="7"/>
        <pc:sldMkLst>
          <pc:docMk/>
          <pc:sldMk cId="2747241544" sldId="2145706708"/>
        </pc:sldMkLst>
      </pc:sldChg>
      <pc:sldChg chg="addSp delSp modSp add del mod delAnim modAnim">
        <pc:chgData name="Maria Langworthy" userId="87767dc3-a9ce-4fad-a1bc-41379739671b" providerId="ADAL" clId="{28A8F1D1-0591-4E48-8107-EDB2564E4758}" dt="2021-05-12T18:18:18.434" v="544" actId="20577"/>
        <pc:sldMkLst>
          <pc:docMk/>
          <pc:sldMk cId="4041516045" sldId="2145706709"/>
        </pc:sldMkLst>
        <pc:spChg chg="del">
          <ac:chgData name="Maria Langworthy" userId="87767dc3-a9ce-4fad-a1bc-41379739671b" providerId="ADAL" clId="{28A8F1D1-0591-4E48-8107-EDB2564E4758}" dt="2021-05-12T18:10:39.412" v="421" actId="478"/>
          <ac:spMkLst>
            <pc:docMk/>
            <pc:sldMk cId="4041516045" sldId="2145706709"/>
            <ac:spMk id="7" creationId="{81BE72FA-BAAD-4C3C-99BF-9F3E664BB05C}"/>
          </ac:spMkLst>
        </pc:spChg>
        <pc:spChg chg="add mod">
          <ac:chgData name="Maria Langworthy" userId="87767dc3-a9ce-4fad-a1bc-41379739671b" providerId="ADAL" clId="{28A8F1D1-0591-4E48-8107-EDB2564E4758}" dt="2021-05-12T18:18:18.434" v="544" actId="20577"/>
          <ac:spMkLst>
            <pc:docMk/>
            <pc:sldMk cId="4041516045" sldId="2145706709"/>
            <ac:spMk id="8" creationId="{DD8C0794-2CC9-4867-9380-F31A8BECE71E}"/>
          </ac:spMkLst>
        </pc:spChg>
        <pc:spChg chg="del">
          <ac:chgData name="Maria Langworthy" userId="87767dc3-a9ce-4fad-a1bc-41379739671b" providerId="ADAL" clId="{28A8F1D1-0591-4E48-8107-EDB2564E4758}" dt="2021-05-12T18:10:33.150" v="419" actId="478"/>
          <ac:spMkLst>
            <pc:docMk/>
            <pc:sldMk cId="4041516045" sldId="2145706709"/>
            <ac:spMk id="12" creationId="{38CD1B9C-739E-4100-8540-D26A0A45B174}"/>
          </ac:spMkLst>
        </pc:spChg>
        <pc:spChg chg="del">
          <ac:chgData name="Maria Langworthy" userId="87767dc3-a9ce-4fad-a1bc-41379739671b" providerId="ADAL" clId="{28A8F1D1-0591-4E48-8107-EDB2564E4758}" dt="2021-05-12T18:10:35.812" v="420" actId="478"/>
          <ac:spMkLst>
            <pc:docMk/>
            <pc:sldMk cId="4041516045" sldId="2145706709"/>
            <ac:spMk id="13" creationId="{47E5B1FB-B859-4ED5-95B6-2756B4A6BE15}"/>
          </ac:spMkLst>
        </pc:spChg>
        <pc:spChg chg="mod">
          <ac:chgData name="Maria Langworthy" userId="87767dc3-a9ce-4fad-a1bc-41379739671b" providerId="ADAL" clId="{28A8F1D1-0591-4E48-8107-EDB2564E4758}" dt="2021-05-12T18:11:25.947" v="456"/>
          <ac:spMkLst>
            <pc:docMk/>
            <pc:sldMk cId="4041516045" sldId="2145706709"/>
            <ac:spMk id="14" creationId="{B627F266-9A22-4526-9C41-35614DC3AB68}"/>
          </ac:spMkLst>
        </pc:spChg>
        <pc:spChg chg="mod">
          <ac:chgData name="Maria Langworthy" userId="87767dc3-a9ce-4fad-a1bc-41379739671b" providerId="ADAL" clId="{28A8F1D1-0591-4E48-8107-EDB2564E4758}" dt="2021-05-12T18:11:25.947" v="456"/>
          <ac:spMkLst>
            <pc:docMk/>
            <pc:sldMk cId="4041516045" sldId="2145706709"/>
            <ac:spMk id="16" creationId="{B041761F-1815-4135-9CDA-204C2D9D7E25}"/>
          </ac:spMkLst>
        </pc:spChg>
        <pc:spChg chg="add mod">
          <ac:chgData name="Maria Langworthy" userId="87767dc3-a9ce-4fad-a1bc-41379739671b" providerId="ADAL" clId="{28A8F1D1-0591-4E48-8107-EDB2564E4758}" dt="2021-05-12T18:13:45.888" v="478" actId="207"/>
          <ac:spMkLst>
            <pc:docMk/>
            <pc:sldMk cId="4041516045" sldId="2145706709"/>
            <ac:spMk id="17" creationId="{7945ACFD-9C85-482B-9F5A-B737F07B7182}"/>
          </ac:spMkLst>
        </pc:spChg>
        <pc:spChg chg="add mod">
          <ac:chgData name="Maria Langworthy" userId="87767dc3-a9ce-4fad-a1bc-41379739671b" providerId="ADAL" clId="{28A8F1D1-0591-4E48-8107-EDB2564E4758}" dt="2021-05-12T18:12:34.387" v="460" actId="2085"/>
          <ac:spMkLst>
            <pc:docMk/>
            <pc:sldMk cId="4041516045" sldId="2145706709"/>
            <ac:spMk id="18" creationId="{7BA6EB6B-5F32-4800-ACE7-DDE9B7FE646E}"/>
          </ac:spMkLst>
        </pc:spChg>
        <pc:spChg chg="add mod">
          <ac:chgData name="Maria Langworthy" userId="87767dc3-a9ce-4fad-a1bc-41379739671b" providerId="ADAL" clId="{28A8F1D1-0591-4E48-8107-EDB2564E4758}" dt="2021-05-12T18:11:48.079" v="458" actId="207"/>
          <ac:spMkLst>
            <pc:docMk/>
            <pc:sldMk cId="4041516045" sldId="2145706709"/>
            <ac:spMk id="19" creationId="{AC1D6DBC-EADF-4AC9-8840-97FB5EE7CC76}"/>
          </ac:spMkLst>
        </pc:spChg>
        <pc:spChg chg="add mod">
          <ac:chgData name="Maria Langworthy" userId="87767dc3-a9ce-4fad-a1bc-41379739671b" providerId="ADAL" clId="{28A8F1D1-0591-4E48-8107-EDB2564E4758}" dt="2021-05-12T18:12:34.387" v="460" actId="2085"/>
          <ac:spMkLst>
            <pc:docMk/>
            <pc:sldMk cId="4041516045" sldId="2145706709"/>
            <ac:spMk id="20" creationId="{C8ECE6E7-7BB1-402F-A6ED-F0BBFB6A8260}"/>
          </ac:spMkLst>
        </pc:spChg>
        <pc:spChg chg="add mod">
          <ac:chgData name="Maria Langworthy" userId="87767dc3-a9ce-4fad-a1bc-41379739671b" providerId="ADAL" clId="{28A8F1D1-0591-4E48-8107-EDB2564E4758}" dt="2021-05-12T18:12:34.387" v="460" actId="2085"/>
          <ac:spMkLst>
            <pc:docMk/>
            <pc:sldMk cId="4041516045" sldId="2145706709"/>
            <ac:spMk id="21" creationId="{05EB0288-B762-448C-9AB5-5DCC61713F18}"/>
          </ac:spMkLst>
        </pc:spChg>
        <pc:spChg chg="mod topLvl">
          <ac:chgData name="Maria Langworthy" userId="87767dc3-a9ce-4fad-a1bc-41379739671b" providerId="ADAL" clId="{28A8F1D1-0591-4E48-8107-EDB2564E4758}" dt="2021-05-12T18:13:58.724" v="481" actId="207"/>
          <ac:spMkLst>
            <pc:docMk/>
            <pc:sldMk cId="4041516045" sldId="2145706709"/>
            <ac:spMk id="23" creationId="{EC9FFC86-15B8-41C7-9BA8-FDFD742B4504}"/>
          </ac:spMkLst>
        </pc:spChg>
        <pc:spChg chg="mod topLvl">
          <ac:chgData name="Maria Langworthy" userId="87767dc3-a9ce-4fad-a1bc-41379739671b" providerId="ADAL" clId="{28A8F1D1-0591-4E48-8107-EDB2564E4758}" dt="2021-05-12T18:13:10.827" v="470" actId="165"/>
          <ac:spMkLst>
            <pc:docMk/>
            <pc:sldMk cId="4041516045" sldId="2145706709"/>
            <ac:spMk id="24" creationId="{D00F06BA-AFA3-4F22-8660-D2213C645E79}"/>
          </ac:spMkLst>
        </pc:spChg>
        <pc:spChg chg="mod topLvl">
          <ac:chgData name="Maria Langworthy" userId="87767dc3-a9ce-4fad-a1bc-41379739671b" providerId="ADAL" clId="{28A8F1D1-0591-4E48-8107-EDB2564E4758}" dt="2021-05-12T18:13:10.827" v="470" actId="165"/>
          <ac:spMkLst>
            <pc:docMk/>
            <pc:sldMk cId="4041516045" sldId="2145706709"/>
            <ac:spMk id="25" creationId="{6A79ECD3-7CD6-4CDA-BC82-F86AA665D57A}"/>
          </ac:spMkLst>
        </pc:spChg>
        <pc:spChg chg="add mod">
          <ac:chgData name="Maria Langworthy" userId="87767dc3-a9ce-4fad-a1bc-41379739671b" providerId="ADAL" clId="{28A8F1D1-0591-4E48-8107-EDB2564E4758}" dt="2021-05-12T18:12:04.162" v="459" actId="207"/>
          <ac:spMkLst>
            <pc:docMk/>
            <pc:sldMk cId="4041516045" sldId="2145706709"/>
            <ac:spMk id="27" creationId="{100115A4-AF3B-412A-8057-34A2D042E7D0}"/>
          </ac:spMkLst>
        </pc:spChg>
        <pc:spChg chg="add mod">
          <ac:chgData name="Maria Langworthy" userId="87767dc3-a9ce-4fad-a1bc-41379739671b" providerId="ADAL" clId="{28A8F1D1-0591-4E48-8107-EDB2564E4758}" dt="2021-05-12T18:11:48.079" v="458" actId="207"/>
          <ac:spMkLst>
            <pc:docMk/>
            <pc:sldMk cId="4041516045" sldId="2145706709"/>
            <ac:spMk id="30" creationId="{3653C312-FF88-4D93-B7A9-7A5762386C41}"/>
          </ac:spMkLst>
        </pc:spChg>
        <pc:spChg chg="add mod">
          <ac:chgData name="Maria Langworthy" userId="87767dc3-a9ce-4fad-a1bc-41379739671b" providerId="ADAL" clId="{28A8F1D1-0591-4E48-8107-EDB2564E4758}" dt="2021-05-12T18:12:34.387" v="460" actId="2085"/>
          <ac:spMkLst>
            <pc:docMk/>
            <pc:sldMk cId="4041516045" sldId="2145706709"/>
            <ac:spMk id="31" creationId="{FC3ECB15-EEB1-48D6-A5C6-6BC1F73A18CF}"/>
          </ac:spMkLst>
        </pc:spChg>
        <pc:spChg chg="add mod">
          <ac:chgData name="Maria Langworthy" userId="87767dc3-a9ce-4fad-a1bc-41379739671b" providerId="ADAL" clId="{28A8F1D1-0591-4E48-8107-EDB2564E4758}" dt="2021-05-12T18:11:48.079" v="458" actId="207"/>
          <ac:spMkLst>
            <pc:docMk/>
            <pc:sldMk cId="4041516045" sldId="2145706709"/>
            <ac:spMk id="32" creationId="{84F9F71E-69D0-4D59-8399-6896017FB438}"/>
          </ac:spMkLst>
        </pc:spChg>
        <pc:spChg chg="add mod">
          <ac:chgData name="Maria Langworthy" userId="87767dc3-a9ce-4fad-a1bc-41379739671b" providerId="ADAL" clId="{28A8F1D1-0591-4E48-8107-EDB2564E4758}" dt="2021-05-12T18:12:34.387" v="460" actId="2085"/>
          <ac:spMkLst>
            <pc:docMk/>
            <pc:sldMk cId="4041516045" sldId="2145706709"/>
            <ac:spMk id="33" creationId="{FFC49415-4B0D-4C78-9638-D75094325B0B}"/>
          </ac:spMkLst>
        </pc:spChg>
        <pc:spChg chg="add del mod">
          <ac:chgData name="Maria Langworthy" userId="87767dc3-a9ce-4fad-a1bc-41379739671b" providerId="ADAL" clId="{28A8F1D1-0591-4E48-8107-EDB2564E4758}" dt="2021-05-12T18:12:51.696" v="468" actId="478"/>
          <ac:spMkLst>
            <pc:docMk/>
            <pc:sldMk cId="4041516045" sldId="2145706709"/>
            <ac:spMk id="34" creationId="{4382C6F5-C24B-4036-A280-803D0CE812C3}"/>
          </ac:spMkLst>
        </pc:spChg>
        <pc:spChg chg="mod">
          <ac:chgData name="Maria Langworthy" userId="87767dc3-a9ce-4fad-a1bc-41379739671b" providerId="ADAL" clId="{28A8F1D1-0591-4E48-8107-EDB2564E4758}" dt="2021-05-12T18:11:25.947" v="456"/>
          <ac:spMkLst>
            <pc:docMk/>
            <pc:sldMk cId="4041516045" sldId="2145706709"/>
            <ac:spMk id="36" creationId="{B2F11732-FE97-4FB3-A208-4A0531524004}"/>
          </ac:spMkLst>
        </pc:spChg>
        <pc:spChg chg="mod">
          <ac:chgData name="Maria Langworthy" userId="87767dc3-a9ce-4fad-a1bc-41379739671b" providerId="ADAL" clId="{28A8F1D1-0591-4E48-8107-EDB2564E4758}" dt="2021-05-12T18:11:25.947" v="456"/>
          <ac:spMkLst>
            <pc:docMk/>
            <pc:sldMk cId="4041516045" sldId="2145706709"/>
            <ac:spMk id="37" creationId="{FF847ACC-709D-43A3-A848-6F0DAAB560F7}"/>
          </ac:spMkLst>
        </pc:spChg>
        <pc:spChg chg="add del mod">
          <ac:chgData name="Maria Langworthy" userId="87767dc3-a9ce-4fad-a1bc-41379739671b" providerId="ADAL" clId="{28A8F1D1-0591-4E48-8107-EDB2564E4758}" dt="2021-05-12T18:14:13.070" v="483" actId="478"/>
          <ac:spMkLst>
            <pc:docMk/>
            <pc:sldMk cId="4041516045" sldId="2145706709"/>
            <ac:spMk id="38" creationId="{A046118B-80F6-4061-B00F-BDB8241BA39E}"/>
          </ac:spMkLst>
        </pc:spChg>
        <pc:spChg chg="add mod">
          <ac:chgData name="Maria Langworthy" userId="87767dc3-a9ce-4fad-a1bc-41379739671b" providerId="ADAL" clId="{28A8F1D1-0591-4E48-8107-EDB2564E4758}" dt="2021-05-12T18:11:48.079" v="458" actId="207"/>
          <ac:spMkLst>
            <pc:docMk/>
            <pc:sldMk cId="4041516045" sldId="2145706709"/>
            <ac:spMk id="39" creationId="{20218C65-3BAF-42C2-AD8D-2F21A6A72474}"/>
          </ac:spMkLst>
        </pc:spChg>
        <pc:spChg chg="add mod">
          <ac:chgData name="Maria Langworthy" userId="87767dc3-a9ce-4fad-a1bc-41379739671b" providerId="ADAL" clId="{28A8F1D1-0591-4E48-8107-EDB2564E4758}" dt="2021-05-12T18:14:10.303" v="482" actId="2085"/>
          <ac:spMkLst>
            <pc:docMk/>
            <pc:sldMk cId="4041516045" sldId="2145706709"/>
            <ac:spMk id="40" creationId="{CBAF50F8-1881-4B67-AAD1-3F179C573F0F}"/>
          </ac:spMkLst>
        </pc:spChg>
        <pc:spChg chg="add mod">
          <ac:chgData name="Maria Langworthy" userId="87767dc3-a9ce-4fad-a1bc-41379739671b" providerId="ADAL" clId="{28A8F1D1-0591-4E48-8107-EDB2564E4758}" dt="2021-05-12T18:13:00.725" v="469" actId="1076"/>
          <ac:spMkLst>
            <pc:docMk/>
            <pc:sldMk cId="4041516045" sldId="2145706709"/>
            <ac:spMk id="41" creationId="{338B29B4-BB59-4040-BF0B-FC1FD96E8926}"/>
          </ac:spMkLst>
        </pc:spChg>
        <pc:spChg chg="add mod">
          <ac:chgData name="Maria Langworthy" userId="87767dc3-a9ce-4fad-a1bc-41379739671b" providerId="ADAL" clId="{28A8F1D1-0591-4E48-8107-EDB2564E4758}" dt="2021-05-12T18:11:48.079" v="458" actId="207"/>
          <ac:spMkLst>
            <pc:docMk/>
            <pc:sldMk cId="4041516045" sldId="2145706709"/>
            <ac:spMk id="42" creationId="{1756FBCE-D227-46DC-A446-9F05F8B747D9}"/>
          </ac:spMkLst>
        </pc:spChg>
        <pc:spChg chg="add mod">
          <ac:chgData name="Maria Langworthy" userId="87767dc3-a9ce-4fad-a1bc-41379739671b" providerId="ADAL" clId="{28A8F1D1-0591-4E48-8107-EDB2564E4758}" dt="2021-05-12T18:12:34.387" v="460" actId="2085"/>
          <ac:spMkLst>
            <pc:docMk/>
            <pc:sldMk cId="4041516045" sldId="2145706709"/>
            <ac:spMk id="44" creationId="{C0077651-F865-4783-A40D-DBB4A7E9A498}"/>
          </ac:spMkLst>
        </pc:spChg>
        <pc:spChg chg="add mod">
          <ac:chgData name="Maria Langworthy" userId="87767dc3-a9ce-4fad-a1bc-41379739671b" providerId="ADAL" clId="{28A8F1D1-0591-4E48-8107-EDB2564E4758}" dt="2021-05-12T18:11:48.079" v="458" actId="207"/>
          <ac:spMkLst>
            <pc:docMk/>
            <pc:sldMk cId="4041516045" sldId="2145706709"/>
            <ac:spMk id="47" creationId="{45347040-26A5-4978-A615-B3AD1477E066}"/>
          </ac:spMkLst>
        </pc:spChg>
        <pc:grpChg chg="add mod">
          <ac:chgData name="Maria Langworthy" userId="87767dc3-a9ce-4fad-a1bc-41379739671b" providerId="ADAL" clId="{28A8F1D1-0591-4E48-8107-EDB2564E4758}" dt="2021-05-12T18:12:34.387" v="460" actId="2085"/>
          <ac:grpSpMkLst>
            <pc:docMk/>
            <pc:sldMk cId="4041516045" sldId="2145706709"/>
            <ac:grpSpMk id="10" creationId="{341F560A-CAC8-4C5F-8F86-F97D7B73D51D}"/>
          </ac:grpSpMkLst>
        </pc:grpChg>
        <pc:grpChg chg="add del mod">
          <ac:chgData name="Maria Langworthy" userId="87767dc3-a9ce-4fad-a1bc-41379739671b" providerId="ADAL" clId="{28A8F1D1-0591-4E48-8107-EDB2564E4758}" dt="2021-05-12T18:13:10.827" v="470" actId="165"/>
          <ac:grpSpMkLst>
            <pc:docMk/>
            <pc:sldMk cId="4041516045" sldId="2145706709"/>
            <ac:grpSpMk id="22" creationId="{8052CEBA-0E44-4F59-AB5F-30E29CB500A6}"/>
          </ac:grpSpMkLst>
        </pc:grpChg>
        <pc:grpChg chg="add mod">
          <ac:chgData name="Maria Langworthy" userId="87767dc3-a9ce-4fad-a1bc-41379739671b" providerId="ADAL" clId="{28A8F1D1-0591-4E48-8107-EDB2564E4758}" dt="2021-05-12T18:12:34.387" v="460" actId="2085"/>
          <ac:grpSpMkLst>
            <pc:docMk/>
            <pc:sldMk cId="4041516045" sldId="2145706709"/>
            <ac:grpSpMk id="35" creationId="{52B0278A-E6EA-4219-AE23-6794CE541C34}"/>
          </ac:grpSpMkLst>
        </pc:grpChg>
        <pc:picChg chg="del">
          <ac:chgData name="Maria Langworthy" userId="87767dc3-a9ce-4fad-a1bc-41379739671b" providerId="ADAL" clId="{28A8F1D1-0591-4E48-8107-EDB2564E4758}" dt="2021-05-12T18:10:39.412" v="421" actId="478"/>
          <ac:picMkLst>
            <pc:docMk/>
            <pc:sldMk cId="4041516045" sldId="2145706709"/>
            <ac:picMk id="9" creationId="{BDED50AB-CF83-4894-A58A-DF81032DC94B}"/>
          </ac:picMkLst>
        </pc:picChg>
        <pc:picChg chg="del">
          <ac:chgData name="Maria Langworthy" userId="87767dc3-a9ce-4fad-a1bc-41379739671b" providerId="ADAL" clId="{28A8F1D1-0591-4E48-8107-EDB2564E4758}" dt="2021-05-12T18:10:29.964" v="418" actId="478"/>
          <ac:picMkLst>
            <pc:docMk/>
            <pc:sldMk cId="4041516045" sldId="2145706709"/>
            <ac:picMk id="11" creationId="{E827FD3A-D107-49BD-8D19-A087614A57A1}"/>
          </ac:picMkLst>
        </pc:picChg>
        <pc:picChg chg="mod">
          <ac:chgData name="Maria Langworthy" userId="87767dc3-a9ce-4fad-a1bc-41379739671b" providerId="ADAL" clId="{28A8F1D1-0591-4E48-8107-EDB2564E4758}" dt="2021-05-12T18:11:25.947" v="456"/>
          <ac:picMkLst>
            <pc:docMk/>
            <pc:sldMk cId="4041516045" sldId="2145706709"/>
            <ac:picMk id="15" creationId="{CE2B8FDC-EE05-4000-A585-981383F0A230}"/>
          </ac:picMkLst>
        </pc:picChg>
        <pc:picChg chg="add mod">
          <ac:chgData name="Maria Langworthy" userId="87767dc3-a9ce-4fad-a1bc-41379739671b" providerId="ADAL" clId="{28A8F1D1-0591-4E48-8107-EDB2564E4758}" dt="2021-05-12T18:11:48.079" v="458" actId="207"/>
          <ac:picMkLst>
            <pc:docMk/>
            <pc:sldMk cId="4041516045" sldId="2145706709"/>
            <ac:picMk id="26" creationId="{32256B5F-5061-47FD-970C-62CD93071C8F}"/>
          </ac:picMkLst>
        </pc:picChg>
        <pc:picChg chg="add mod">
          <ac:chgData name="Maria Langworthy" userId="87767dc3-a9ce-4fad-a1bc-41379739671b" providerId="ADAL" clId="{28A8F1D1-0591-4E48-8107-EDB2564E4758}" dt="2021-05-12T18:11:48.079" v="458" actId="207"/>
          <ac:picMkLst>
            <pc:docMk/>
            <pc:sldMk cId="4041516045" sldId="2145706709"/>
            <ac:picMk id="46" creationId="{315465EF-3245-48C9-9F9D-7F47B69EE4B3}"/>
          </ac:picMkLst>
        </pc:picChg>
        <pc:picChg chg="add mod">
          <ac:chgData name="Maria Langworthy" userId="87767dc3-a9ce-4fad-a1bc-41379739671b" providerId="ADAL" clId="{28A8F1D1-0591-4E48-8107-EDB2564E4758}" dt="2021-05-12T18:11:48.079" v="458" actId="207"/>
          <ac:picMkLst>
            <pc:docMk/>
            <pc:sldMk cId="4041516045" sldId="2145706709"/>
            <ac:picMk id="48" creationId="{60C9D9E5-7C55-4E84-B5AB-C96363C0F2D0}"/>
          </ac:picMkLst>
        </pc:picChg>
        <pc:picChg chg="add mod">
          <ac:chgData name="Maria Langworthy" userId="87767dc3-a9ce-4fad-a1bc-41379739671b" providerId="ADAL" clId="{28A8F1D1-0591-4E48-8107-EDB2564E4758}" dt="2021-05-12T18:11:48.079" v="458" actId="207"/>
          <ac:picMkLst>
            <pc:docMk/>
            <pc:sldMk cId="4041516045" sldId="2145706709"/>
            <ac:picMk id="49" creationId="{82657D48-6E0C-474B-B79C-B556784FF366}"/>
          </ac:picMkLst>
        </pc:picChg>
        <pc:cxnChg chg="add mod">
          <ac:chgData name="Maria Langworthy" userId="87767dc3-a9ce-4fad-a1bc-41379739671b" providerId="ADAL" clId="{28A8F1D1-0591-4E48-8107-EDB2564E4758}" dt="2021-05-12T18:11:48.079" v="458" actId="207"/>
          <ac:cxnSpMkLst>
            <pc:docMk/>
            <pc:sldMk cId="4041516045" sldId="2145706709"/>
            <ac:cxnSpMk id="28" creationId="{546ECF70-2646-440E-8947-C060E3576EBB}"/>
          </ac:cxnSpMkLst>
        </pc:cxnChg>
        <pc:cxnChg chg="add mod">
          <ac:chgData name="Maria Langworthy" userId="87767dc3-a9ce-4fad-a1bc-41379739671b" providerId="ADAL" clId="{28A8F1D1-0591-4E48-8107-EDB2564E4758}" dt="2021-05-12T18:11:48.079" v="458" actId="207"/>
          <ac:cxnSpMkLst>
            <pc:docMk/>
            <pc:sldMk cId="4041516045" sldId="2145706709"/>
            <ac:cxnSpMk id="29" creationId="{745D4FB8-0455-4E1F-9647-B2103D4ED00C}"/>
          </ac:cxnSpMkLst>
        </pc:cxnChg>
        <pc:cxnChg chg="add mod">
          <ac:chgData name="Maria Langworthy" userId="87767dc3-a9ce-4fad-a1bc-41379739671b" providerId="ADAL" clId="{28A8F1D1-0591-4E48-8107-EDB2564E4758}" dt="2021-05-12T18:11:48.079" v="458" actId="207"/>
          <ac:cxnSpMkLst>
            <pc:docMk/>
            <pc:sldMk cId="4041516045" sldId="2145706709"/>
            <ac:cxnSpMk id="43" creationId="{ED9A098D-AFCA-4994-94C5-FD3ADC17270D}"/>
          </ac:cxnSpMkLst>
        </pc:cxnChg>
        <pc:cxnChg chg="add mod">
          <ac:chgData name="Maria Langworthy" userId="87767dc3-a9ce-4fad-a1bc-41379739671b" providerId="ADAL" clId="{28A8F1D1-0591-4E48-8107-EDB2564E4758}" dt="2021-05-12T18:11:48.079" v="458" actId="207"/>
          <ac:cxnSpMkLst>
            <pc:docMk/>
            <pc:sldMk cId="4041516045" sldId="2145706709"/>
            <ac:cxnSpMk id="45" creationId="{B4388145-0D77-4DE7-9198-7E1AF37C6C17}"/>
          </ac:cxnSpMkLst>
        </pc:cxnChg>
      </pc:sldChg>
      <pc:sldChg chg="del">
        <pc:chgData name="Maria Langworthy" userId="87767dc3-a9ce-4fad-a1bc-41379739671b" providerId="ADAL" clId="{28A8F1D1-0591-4E48-8107-EDB2564E4758}" dt="2021-05-12T18:05:39.017" v="316" actId="47"/>
        <pc:sldMkLst>
          <pc:docMk/>
          <pc:sldMk cId="3399248713" sldId="2145706710"/>
        </pc:sldMkLst>
      </pc:sldChg>
      <pc:sldChg chg="addSp delSp modSp add mod delAnim modAnim">
        <pc:chgData name="Maria Langworthy" userId="87767dc3-a9ce-4fad-a1bc-41379739671b" providerId="ADAL" clId="{28A8F1D1-0591-4E48-8107-EDB2564E4758}" dt="2021-05-12T18:15:50.822" v="511" actId="1076"/>
        <pc:sldMkLst>
          <pc:docMk/>
          <pc:sldMk cId="397210098" sldId="2145706715"/>
        </pc:sldMkLst>
        <pc:spChg chg="add mod">
          <ac:chgData name="Maria Langworthy" userId="87767dc3-a9ce-4fad-a1bc-41379739671b" providerId="ADAL" clId="{28A8F1D1-0591-4E48-8107-EDB2564E4758}" dt="2021-05-12T18:14:47.434" v="493" actId="1076"/>
          <ac:spMkLst>
            <pc:docMk/>
            <pc:sldMk cId="397210098" sldId="2145706715"/>
            <ac:spMk id="2" creationId="{80ED15CD-6E98-4394-A37F-C1AF2540146C}"/>
          </ac:spMkLst>
        </pc:spChg>
        <pc:spChg chg="add mod">
          <ac:chgData name="Maria Langworthy" userId="87767dc3-a9ce-4fad-a1bc-41379739671b" providerId="ADAL" clId="{28A8F1D1-0591-4E48-8107-EDB2564E4758}" dt="2021-05-12T17:36:36.958" v="212" actId="1076"/>
          <ac:spMkLst>
            <pc:docMk/>
            <pc:sldMk cId="397210098" sldId="2145706715"/>
            <ac:spMk id="3" creationId="{3CB6ABFF-E820-42A4-8724-2D577CA11A2A}"/>
          </ac:spMkLst>
        </pc:spChg>
        <pc:spChg chg="add mod">
          <ac:chgData name="Maria Langworthy" userId="87767dc3-a9ce-4fad-a1bc-41379739671b" providerId="ADAL" clId="{28A8F1D1-0591-4E48-8107-EDB2564E4758}" dt="2021-05-12T18:15:48.514" v="510" actId="1076"/>
          <ac:spMkLst>
            <pc:docMk/>
            <pc:sldMk cId="397210098" sldId="2145706715"/>
            <ac:spMk id="4" creationId="{37C814BE-442B-4EE4-8942-36C50793F56F}"/>
          </ac:spMkLst>
        </pc:spChg>
        <pc:spChg chg="add mod">
          <ac:chgData name="Maria Langworthy" userId="87767dc3-a9ce-4fad-a1bc-41379739671b" providerId="ADAL" clId="{28A8F1D1-0591-4E48-8107-EDB2564E4758}" dt="2021-05-12T17:37:00.680" v="264" actId="20577"/>
          <ac:spMkLst>
            <pc:docMk/>
            <pc:sldMk cId="397210098" sldId="2145706715"/>
            <ac:spMk id="5" creationId="{F11F39B5-37DC-4D5E-A750-379CC1459575}"/>
          </ac:spMkLst>
        </pc:spChg>
        <pc:spChg chg="add mod">
          <ac:chgData name="Maria Langworthy" userId="87767dc3-a9ce-4fad-a1bc-41379739671b" providerId="ADAL" clId="{28A8F1D1-0591-4E48-8107-EDB2564E4758}" dt="2021-05-12T17:37:19.403" v="302" actId="20577"/>
          <ac:spMkLst>
            <pc:docMk/>
            <pc:sldMk cId="397210098" sldId="2145706715"/>
            <ac:spMk id="6" creationId="{CA0AEBBA-37D6-45B5-AC0D-8D30A6E00885}"/>
          </ac:spMkLst>
        </pc:spChg>
        <pc:spChg chg="add mod">
          <ac:chgData name="Maria Langworthy" userId="87767dc3-a9ce-4fad-a1bc-41379739671b" providerId="ADAL" clId="{28A8F1D1-0591-4E48-8107-EDB2564E4758}" dt="2021-05-12T18:15:35.056" v="505" actId="1076"/>
          <ac:spMkLst>
            <pc:docMk/>
            <pc:sldMk cId="397210098" sldId="2145706715"/>
            <ac:spMk id="7" creationId="{BFA11D7F-4B36-4409-8685-8E53B44A0D3C}"/>
          </ac:spMkLst>
        </pc:spChg>
        <pc:spChg chg="add mod">
          <ac:chgData name="Maria Langworthy" userId="87767dc3-a9ce-4fad-a1bc-41379739671b" providerId="ADAL" clId="{28A8F1D1-0591-4E48-8107-EDB2564E4758}" dt="2021-05-12T18:15:40.312" v="507" actId="1076"/>
          <ac:spMkLst>
            <pc:docMk/>
            <pc:sldMk cId="397210098" sldId="2145706715"/>
            <ac:spMk id="8" creationId="{8448ACFC-1DDD-49A9-96FF-449A2A86C6D2}"/>
          </ac:spMkLst>
        </pc:spChg>
        <pc:spChg chg="add mod">
          <ac:chgData name="Maria Langworthy" userId="87767dc3-a9ce-4fad-a1bc-41379739671b" providerId="ADAL" clId="{28A8F1D1-0591-4E48-8107-EDB2564E4758}" dt="2021-05-12T18:15:50.822" v="511" actId="1076"/>
          <ac:spMkLst>
            <pc:docMk/>
            <pc:sldMk cId="397210098" sldId="2145706715"/>
            <ac:spMk id="9" creationId="{3508970B-4624-4B7E-A8F3-C32362A98691}"/>
          </ac:spMkLst>
        </pc:spChg>
        <pc:spChg chg="mod">
          <ac:chgData name="Maria Langworthy" userId="87767dc3-a9ce-4fad-a1bc-41379739671b" providerId="ADAL" clId="{28A8F1D1-0591-4E48-8107-EDB2564E4758}" dt="2021-05-12T18:14:38.816" v="491" actId="1076"/>
          <ac:spMkLst>
            <pc:docMk/>
            <pc:sldMk cId="397210098" sldId="2145706715"/>
            <ac:spMk id="44" creationId="{58B4C014-3927-48E5-8C56-F345727CA8DE}"/>
          </ac:spMkLst>
        </pc:spChg>
        <pc:spChg chg="del">
          <ac:chgData name="Maria Langworthy" userId="87767dc3-a9ce-4fad-a1bc-41379739671b" providerId="ADAL" clId="{28A8F1D1-0591-4E48-8107-EDB2564E4758}" dt="2021-05-12T17:34:29.751" v="9" actId="478"/>
          <ac:spMkLst>
            <pc:docMk/>
            <pc:sldMk cId="397210098" sldId="2145706715"/>
            <ac:spMk id="45" creationId="{4B1468F1-E206-45B7-AC28-141CFDFAD6DE}"/>
          </ac:spMkLst>
        </pc:spChg>
        <pc:spChg chg="del">
          <ac:chgData name="Maria Langworthy" userId="87767dc3-a9ce-4fad-a1bc-41379739671b" providerId="ADAL" clId="{28A8F1D1-0591-4E48-8107-EDB2564E4758}" dt="2021-05-12T17:34:29.751" v="9" actId="478"/>
          <ac:spMkLst>
            <pc:docMk/>
            <pc:sldMk cId="397210098" sldId="2145706715"/>
            <ac:spMk id="46" creationId="{BC19611F-1792-438F-8C65-0D7B256D8E4C}"/>
          </ac:spMkLst>
        </pc:spChg>
        <pc:spChg chg="del">
          <ac:chgData name="Maria Langworthy" userId="87767dc3-a9ce-4fad-a1bc-41379739671b" providerId="ADAL" clId="{28A8F1D1-0591-4E48-8107-EDB2564E4758}" dt="2021-05-12T17:34:29.751" v="9" actId="478"/>
          <ac:spMkLst>
            <pc:docMk/>
            <pc:sldMk cId="397210098" sldId="2145706715"/>
            <ac:spMk id="47" creationId="{DC263BF8-1FD9-4948-82E2-FF424A578752}"/>
          </ac:spMkLst>
        </pc:spChg>
        <pc:spChg chg="del">
          <ac:chgData name="Maria Langworthy" userId="87767dc3-a9ce-4fad-a1bc-41379739671b" providerId="ADAL" clId="{28A8F1D1-0591-4E48-8107-EDB2564E4758}" dt="2021-05-12T17:34:29.751" v="9" actId="478"/>
          <ac:spMkLst>
            <pc:docMk/>
            <pc:sldMk cId="397210098" sldId="2145706715"/>
            <ac:spMk id="48" creationId="{C9AB05BF-8CA0-4E33-A584-8A6CC3B2CC17}"/>
          </ac:spMkLst>
        </pc:spChg>
        <pc:spChg chg="add mod">
          <ac:chgData name="Maria Langworthy" userId="87767dc3-a9ce-4fad-a1bc-41379739671b" providerId="ADAL" clId="{28A8F1D1-0591-4E48-8107-EDB2564E4758}" dt="2021-05-12T18:15:29.854" v="503" actId="1076"/>
          <ac:spMkLst>
            <pc:docMk/>
            <pc:sldMk cId="397210098" sldId="2145706715"/>
            <ac:spMk id="55" creationId="{CCDEE4C0-C14F-4BC1-B61E-09F0D1577765}"/>
          </ac:spMkLst>
        </pc:spChg>
        <pc:spChg chg="mod topLvl">
          <ac:chgData name="Maria Langworthy" userId="87767dc3-a9ce-4fad-a1bc-41379739671b" providerId="ADAL" clId="{28A8F1D1-0591-4E48-8107-EDB2564E4758}" dt="2021-05-12T18:15:23.114" v="501" actId="1076"/>
          <ac:spMkLst>
            <pc:docMk/>
            <pc:sldMk cId="397210098" sldId="2145706715"/>
            <ac:spMk id="57" creationId="{49672563-A229-46A7-A410-ECC53014EF1B}"/>
          </ac:spMkLst>
        </pc:spChg>
        <pc:spChg chg="del mod topLvl">
          <ac:chgData name="Maria Langworthy" userId="87767dc3-a9ce-4fad-a1bc-41379739671b" providerId="ADAL" clId="{28A8F1D1-0591-4E48-8107-EDB2564E4758}" dt="2021-05-12T18:15:14.054" v="498" actId="478"/>
          <ac:spMkLst>
            <pc:docMk/>
            <pc:sldMk cId="397210098" sldId="2145706715"/>
            <ac:spMk id="58" creationId="{35B5FF05-1234-481A-87D5-C0E661744B65}"/>
          </ac:spMkLst>
        </pc:spChg>
        <pc:spChg chg="del mod topLvl">
          <ac:chgData name="Maria Langworthy" userId="87767dc3-a9ce-4fad-a1bc-41379739671b" providerId="ADAL" clId="{28A8F1D1-0591-4E48-8107-EDB2564E4758}" dt="2021-05-12T18:15:14.054" v="498" actId="478"/>
          <ac:spMkLst>
            <pc:docMk/>
            <pc:sldMk cId="397210098" sldId="2145706715"/>
            <ac:spMk id="59" creationId="{ED66FB4D-632E-4D9A-89C8-563FE1E6D190}"/>
          </ac:spMkLst>
        </pc:spChg>
        <pc:grpChg chg="del">
          <ac:chgData name="Maria Langworthy" userId="87767dc3-a9ce-4fad-a1bc-41379739671b" providerId="ADAL" clId="{28A8F1D1-0591-4E48-8107-EDB2564E4758}" dt="2021-05-12T17:34:29.751" v="9" actId="478"/>
          <ac:grpSpMkLst>
            <pc:docMk/>
            <pc:sldMk cId="397210098" sldId="2145706715"/>
            <ac:grpSpMk id="49" creationId="{A0640A6F-9E62-4EB1-8C3C-B77327570E37}"/>
          </ac:grpSpMkLst>
        </pc:grpChg>
        <pc:grpChg chg="add del mod">
          <ac:chgData name="Maria Langworthy" userId="87767dc3-a9ce-4fad-a1bc-41379739671b" providerId="ADAL" clId="{28A8F1D1-0591-4E48-8107-EDB2564E4758}" dt="2021-05-12T18:15:10.810" v="497" actId="165"/>
          <ac:grpSpMkLst>
            <pc:docMk/>
            <pc:sldMk cId="397210098" sldId="2145706715"/>
            <ac:grpSpMk id="56" creationId="{EF29299B-D590-4A0F-B017-EE7C442C5A2B}"/>
          </ac:grpSpMkLst>
        </pc:grpChg>
        <pc:grpChg chg="del">
          <ac:chgData name="Maria Langworthy" userId="87767dc3-a9ce-4fad-a1bc-41379739671b" providerId="ADAL" clId="{28A8F1D1-0591-4E48-8107-EDB2564E4758}" dt="2021-05-12T17:34:29.751" v="9" actId="478"/>
          <ac:grpSpMkLst>
            <pc:docMk/>
            <pc:sldMk cId="397210098" sldId="2145706715"/>
            <ac:grpSpMk id="114" creationId="{AFD8070F-5979-411D-9137-CCB7A996A537}"/>
          </ac:grpSpMkLst>
        </pc:grpChg>
        <pc:picChg chg="del">
          <ac:chgData name="Maria Langworthy" userId="87767dc3-a9ce-4fad-a1bc-41379739671b" providerId="ADAL" clId="{28A8F1D1-0591-4E48-8107-EDB2564E4758}" dt="2021-05-12T17:34:29.751" v="9" actId="478"/>
          <ac:picMkLst>
            <pc:docMk/>
            <pc:sldMk cId="397210098" sldId="2145706715"/>
            <ac:picMk id="120" creationId="{95663A72-4906-4551-884F-BAB5BA165C54}"/>
          </ac:picMkLst>
        </pc:picChg>
        <pc:picChg chg="del">
          <ac:chgData name="Maria Langworthy" userId="87767dc3-a9ce-4fad-a1bc-41379739671b" providerId="ADAL" clId="{28A8F1D1-0591-4E48-8107-EDB2564E4758}" dt="2021-05-12T17:34:29.751" v="9" actId="478"/>
          <ac:picMkLst>
            <pc:docMk/>
            <pc:sldMk cId="397210098" sldId="2145706715"/>
            <ac:picMk id="121" creationId="{95BE3600-4642-4CEE-8B97-26023E684E4D}"/>
          </ac:picMkLst>
        </pc:picChg>
      </pc:sldChg>
      <pc:sldMasterChg chg="addSldLayout delSldLayout modSldLayout">
        <pc:chgData name="Maria Langworthy" userId="87767dc3-a9ce-4fad-a1bc-41379739671b" providerId="ADAL" clId="{28A8F1D1-0591-4E48-8107-EDB2564E4758}" dt="2021-05-12T16:34:51.253" v="1" actId="22"/>
        <pc:sldMasterMkLst>
          <pc:docMk/>
          <pc:sldMasterMk cId="2059265180" sldId="2147483648"/>
        </pc:sldMasterMkLst>
        <pc:sldLayoutChg chg="add del mod replId">
          <pc:chgData name="Maria Langworthy" userId="87767dc3-a9ce-4fad-a1bc-41379739671b" providerId="ADAL" clId="{28A8F1D1-0591-4E48-8107-EDB2564E4758}" dt="2021-05-12T16:34:51.253" v="1" actId="22"/>
          <pc:sldLayoutMkLst>
            <pc:docMk/>
            <pc:sldMasterMk cId="2059265180" sldId="2147483648"/>
            <pc:sldLayoutMk cId="3505154923" sldId="2147483821"/>
          </pc:sldLayoutMkLst>
        </pc:sldLayoutChg>
        <pc:sldLayoutChg chg="add del mod replId">
          <pc:chgData name="Maria Langworthy" userId="87767dc3-a9ce-4fad-a1bc-41379739671b" providerId="ADAL" clId="{28A8F1D1-0591-4E48-8107-EDB2564E4758}" dt="2021-05-12T16:34:51.253" v="1" actId="22"/>
          <pc:sldLayoutMkLst>
            <pc:docMk/>
            <pc:sldMasterMk cId="2059265180" sldId="2147483648"/>
            <pc:sldLayoutMk cId="3689342140" sldId="2147483822"/>
          </pc:sldLayoutMkLst>
        </pc:sldLayoutChg>
      </pc:sldMasterChg>
    </pc:docChg>
  </pc:docChgLst>
  <pc:docChgLst>
    <pc:chgData name="Gene Garcia" userId="770cd5de-0d19-4540-b665-3df5cb486cc3" providerId="ADAL" clId="{6B9350D6-112F-4A35-B6F1-A4D32A69DECE}"/>
    <pc:docChg chg="custSel addSld delSld modSld">
      <pc:chgData name="Gene Garcia" userId="770cd5de-0d19-4540-b665-3df5cb486cc3" providerId="ADAL" clId="{6B9350D6-112F-4A35-B6F1-A4D32A69DECE}" dt="2021-05-05T17:15:57.226" v="93" actId="2696"/>
      <pc:docMkLst>
        <pc:docMk/>
      </pc:docMkLst>
      <pc:sldChg chg="modSp mod">
        <pc:chgData name="Gene Garcia" userId="770cd5de-0d19-4540-b665-3df5cb486cc3" providerId="ADAL" clId="{6B9350D6-112F-4A35-B6F1-A4D32A69DECE}" dt="2021-04-22T15:58:50.354" v="8" actId="20577"/>
        <pc:sldMkLst>
          <pc:docMk/>
          <pc:sldMk cId="3113240171" sldId="2145706690"/>
        </pc:sldMkLst>
        <pc:spChg chg="mod">
          <ac:chgData name="Gene Garcia" userId="770cd5de-0d19-4540-b665-3df5cb486cc3" providerId="ADAL" clId="{6B9350D6-112F-4A35-B6F1-A4D32A69DECE}" dt="2021-04-22T15:58:50.354" v="8" actId="20577"/>
          <ac:spMkLst>
            <pc:docMk/>
            <pc:sldMk cId="3113240171" sldId="2145706690"/>
            <ac:spMk id="4" creationId="{BBD42FAF-AA0E-4F54-93C9-344AA581E92C}"/>
          </ac:spMkLst>
        </pc:spChg>
      </pc:sldChg>
      <pc:sldChg chg="addSp delSp modSp add del mod delAnim">
        <pc:chgData name="Gene Garcia" userId="770cd5de-0d19-4540-b665-3df5cb486cc3" providerId="ADAL" clId="{6B9350D6-112F-4A35-B6F1-A4D32A69DECE}" dt="2021-05-05T17:15:57.226" v="93" actId="2696"/>
        <pc:sldMkLst>
          <pc:docMk/>
          <pc:sldMk cId="3831556267" sldId="2145706700"/>
        </pc:sldMkLst>
        <pc:spChg chg="mod">
          <ac:chgData name="Gene Garcia" userId="770cd5de-0d19-4540-b665-3df5cb486cc3" providerId="ADAL" clId="{6B9350D6-112F-4A35-B6F1-A4D32A69DECE}" dt="2021-05-05T17:06:20.364" v="19" actId="20577"/>
          <ac:spMkLst>
            <pc:docMk/>
            <pc:sldMk cId="3831556267" sldId="2145706700"/>
            <ac:spMk id="6" creationId="{6377FF10-3F29-467A-8DB5-41C19C4CE54F}"/>
          </ac:spMkLst>
        </pc:spChg>
        <pc:spChg chg="mod">
          <ac:chgData name="Gene Garcia" userId="770cd5de-0d19-4540-b665-3df5cb486cc3" providerId="ADAL" clId="{6B9350D6-112F-4A35-B6F1-A4D32A69DECE}" dt="2021-05-05T17:06:36.543" v="42" actId="1076"/>
          <ac:spMkLst>
            <pc:docMk/>
            <pc:sldMk cId="3831556267" sldId="2145706700"/>
            <ac:spMk id="8" creationId="{D51D6C79-EBDC-4E7B-B15E-80736DC79767}"/>
          </ac:spMkLst>
        </pc:spChg>
        <pc:spChg chg="del">
          <ac:chgData name="Gene Garcia" userId="770cd5de-0d19-4540-b665-3df5cb486cc3" providerId="ADAL" clId="{6B9350D6-112F-4A35-B6F1-A4D32A69DECE}" dt="2021-05-05T17:06:33.784" v="41" actId="478"/>
          <ac:spMkLst>
            <pc:docMk/>
            <pc:sldMk cId="3831556267" sldId="2145706700"/>
            <ac:spMk id="10" creationId="{6769D0E8-A236-48EA-8AEC-457A491F2EEA}"/>
          </ac:spMkLst>
        </pc:spChg>
        <pc:spChg chg="del">
          <ac:chgData name="Gene Garcia" userId="770cd5de-0d19-4540-b665-3df5cb486cc3" providerId="ADAL" clId="{6B9350D6-112F-4A35-B6F1-A4D32A69DECE}" dt="2021-05-05T17:07:12.845" v="45" actId="478"/>
          <ac:spMkLst>
            <pc:docMk/>
            <pc:sldMk cId="3831556267" sldId="2145706700"/>
            <ac:spMk id="16" creationId="{62E01173-EF81-4D6A-8E06-261989E19A66}"/>
          </ac:spMkLst>
        </pc:spChg>
        <pc:spChg chg="del">
          <ac:chgData name="Gene Garcia" userId="770cd5de-0d19-4540-b665-3df5cb486cc3" providerId="ADAL" clId="{6B9350D6-112F-4A35-B6F1-A4D32A69DECE}" dt="2021-05-05T17:07:44.522" v="62" actId="478"/>
          <ac:spMkLst>
            <pc:docMk/>
            <pc:sldMk cId="3831556267" sldId="2145706700"/>
            <ac:spMk id="17" creationId="{C0B1AB60-4ACD-4D37-91BF-4A516CE83C02}"/>
          </ac:spMkLst>
        </pc:spChg>
        <pc:spChg chg="del">
          <ac:chgData name="Gene Garcia" userId="770cd5de-0d19-4540-b665-3df5cb486cc3" providerId="ADAL" clId="{6B9350D6-112F-4A35-B6F1-A4D32A69DECE}" dt="2021-05-05T17:07:11.181" v="43" actId="478"/>
          <ac:spMkLst>
            <pc:docMk/>
            <pc:sldMk cId="3831556267" sldId="2145706700"/>
            <ac:spMk id="18" creationId="{B2A65611-EADD-46D9-88DA-DCD68C25B251}"/>
          </ac:spMkLst>
        </pc:spChg>
        <pc:spChg chg="del">
          <ac:chgData name="Gene Garcia" userId="770cd5de-0d19-4540-b665-3df5cb486cc3" providerId="ADAL" clId="{6B9350D6-112F-4A35-B6F1-A4D32A69DECE}" dt="2021-05-05T17:07:16.444" v="48" actId="478"/>
          <ac:spMkLst>
            <pc:docMk/>
            <pc:sldMk cId="3831556267" sldId="2145706700"/>
            <ac:spMk id="20" creationId="{0337A653-DD12-4D45-829C-F10D0CF9144D}"/>
          </ac:spMkLst>
        </pc:spChg>
        <pc:spChg chg="del mod">
          <ac:chgData name="Gene Garcia" userId="770cd5de-0d19-4540-b665-3df5cb486cc3" providerId="ADAL" clId="{6B9350D6-112F-4A35-B6F1-A4D32A69DECE}" dt="2021-05-05T17:07:19.042" v="51" actId="478"/>
          <ac:spMkLst>
            <pc:docMk/>
            <pc:sldMk cId="3831556267" sldId="2145706700"/>
            <ac:spMk id="21" creationId="{C2F9FC9C-4155-4318-9305-06D88C7EAA31}"/>
          </ac:spMkLst>
        </pc:spChg>
        <pc:spChg chg="del">
          <ac:chgData name="Gene Garcia" userId="770cd5de-0d19-4540-b665-3df5cb486cc3" providerId="ADAL" clId="{6B9350D6-112F-4A35-B6F1-A4D32A69DECE}" dt="2021-05-05T17:07:36.959" v="60" actId="478"/>
          <ac:spMkLst>
            <pc:docMk/>
            <pc:sldMk cId="3831556267" sldId="2145706700"/>
            <ac:spMk id="23" creationId="{092E5228-61C8-469D-A8EF-07E9F846514F}"/>
          </ac:spMkLst>
        </pc:spChg>
        <pc:spChg chg="del">
          <ac:chgData name="Gene Garcia" userId="770cd5de-0d19-4540-b665-3df5cb486cc3" providerId="ADAL" clId="{6B9350D6-112F-4A35-B6F1-A4D32A69DECE}" dt="2021-05-05T17:07:24.528" v="58" actId="478"/>
          <ac:spMkLst>
            <pc:docMk/>
            <pc:sldMk cId="3831556267" sldId="2145706700"/>
            <ac:spMk id="25" creationId="{26374546-E5C6-468E-8AAC-1BC39F505CCC}"/>
          </ac:spMkLst>
        </pc:spChg>
        <pc:spChg chg="mod">
          <ac:chgData name="Gene Garcia" userId="770cd5de-0d19-4540-b665-3df5cb486cc3" providerId="ADAL" clId="{6B9350D6-112F-4A35-B6F1-A4D32A69DECE}" dt="2021-05-05T17:08:26.312" v="79" actId="14100"/>
          <ac:spMkLst>
            <pc:docMk/>
            <pc:sldMk cId="3831556267" sldId="2145706700"/>
            <ac:spMk id="142" creationId="{660349F2-DFAB-45AC-8777-F04712574427}"/>
          </ac:spMkLst>
        </pc:spChg>
        <pc:spChg chg="del">
          <ac:chgData name="Gene Garcia" userId="770cd5de-0d19-4540-b665-3df5cb486cc3" providerId="ADAL" clId="{6B9350D6-112F-4A35-B6F1-A4D32A69DECE}" dt="2021-05-05T17:08:30.421" v="80" actId="478"/>
          <ac:spMkLst>
            <pc:docMk/>
            <pc:sldMk cId="3831556267" sldId="2145706700"/>
            <ac:spMk id="150" creationId="{9220329C-D4C1-49B0-9336-BC9359BDB974}"/>
          </ac:spMkLst>
        </pc:spChg>
        <pc:spChg chg="del">
          <ac:chgData name="Gene Garcia" userId="770cd5de-0d19-4540-b665-3df5cb486cc3" providerId="ADAL" clId="{6B9350D6-112F-4A35-B6F1-A4D32A69DECE}" dt="2021-05-05T17:08:49.326" v="86" actId="478"/>
          <ac:spMkLst>
            <pc:docMk/>
            <pc:sldMk cId="3831556267" sldId="2145706700"/>
            <ac:spMk id="152" creationId="{686A0AB5-148D-4D5B-BDEC-112134E8DF42}"/>
          </ac:spMkLst>
        </pc:spChg>
        <pc:spChg chg="del">
          <ac:chgData name="Gene Garcia" userId="770cd5de-0d19-4540-b665-3df5cb486cc3" providerId="ADAL" clId="{6B9350D6-112F-4A35-B6F1-A4D32A69DECE}" dt="2021-05-05T17:08:30.421" v="80" actId="478"/>
          <ac:spMkLst>
            <pc:docMk/>
            <pc:sldMk cId="3831556267" sldId="2145706700"/>
            <ac:spMk id="168" creationId="{43F5A343-B66B-4CC6-A88E-4E065C9FD944}"/>
          </ac:spMkLst>
        </pc:spChg>
        <pc:spChg chg="del">
          <ac:chgData name="Gene Garcia" userId="770cd5de-0d19-4540-b665-3df5cb486cc3" providerId="ADAL" clId="{6B9350D6-112F-4A35-B6F1-A4D32A69DECE}" dt="2021-05-05T17:08:30.421" v="80" actId="478"/>
          <ac:spMkLst>
            <pc:docMk/>
            <pc:sldMk cId="3831556267" sldId="2145706700"/>
            <ac:spMk id="172" creationId="{4EEF23D9-84A8-428D-AC19-297226050683}"/>
          </ac:spMkLst>
        </pc:spChg>
        <pc:spChg chg="del">
          <ac:chgData name="Gene Garcia" userId="770cd5de-0d19-4540-b665-3df5cb486cc3" providerId="ADAL" clId="{6B9350D6-112F-4A35-B6F1-A4D32A69DECE}" dt="2021-05-05T17:08:30.421" v="80" actId="478"/>
          <ac:spMkLst>
            <pc:docMk/>
            <pc:sldMk cId="3831556267" sldId="2145706700"/>
            <ac:spMk id="178" creationId="{92C102F9-0BDD-4EEF-9588-200D27AC66DC}"/>
          </ac:spMkLst>
        </pc:spChg>
        <pc:spChg chg="del">
          <ac:chgData name="Gene Garcia" userId="770cd5de-0d19-4540-b665-3df5cb486cc3" providerId="ADAL" clId="{6B9350D6-112F-4A35-B6F1-A4D32A69DECE}" dt="2021-05-05T17:08:30.421" v="80" actId="478"/>
          <ac:spMkLst>
            <pc:docMk/>
            <pc:sldMk cId="3831556267" sldId="2145706700"/>
            <ac:spMk id="182" creationId="{69AC860F-55FE-4E9C-87AD-27251713802D}"/>
          </ac:spMkLst>
        </pc:spChg>
        <pc:spChg chg="del">
          <ac:chgData name="Gene Garcia" userId="770cd5de-0d19-4540-b665-3df5cb486cc3" providerId="ADAL" clId="{6B9350D6-112F-4A35-B6F1-A4D32A69DECE}" dt="2021-05-05T17:08:49.326" v="86" actId="478"/>
          <ac:spMkLst>
            <pc:docMk/>
            <pc:sldMk cId="3831556267" sldId="2145706700"/>
            <ac:spMk id="186" creationId="{240C3468-8AA3-4BF3-A756-9165EC96D096}"/>
          </ac:spMkLst>
        </pc:spChg>
        <pc:spChg chg="del">
          <ac:chgData name="Gene Garcia" userId="770cd5de-0d19-4540-b665-3df5cb486cc3" providerId="ADAL" clId="{6B9350D6-112F-4A35-B6F1-A4D32A69DECE}" dt="2021-05-05T17:08:46.531" v="85" actId="478"/>
          <ac:spMkLst>
            <pc:docMk/>
            <pc:sldMk cId="3831556267" sldId="2145706700"/>
            <ac:spMk id="188" creationId="{84FB92EF-922B-4A6F-8FFB-EA4E1CBF1341}"/>
          </ac:spMkLst>
        </pc:spChg>
        <pc:spChg chg="del mod">
          <ac:chgData name="Gene Garcia" userId="770cd5de-0d19-4540-b665-3df5cb486cc3" providerId="ADAL" clId="{6B9350D6-112F-4A35-B6F1-A4D32A69DECE}" dt="2021-05-05T17:08:44.256" v="83" actId="478"/>
          <ac:spMkLst>
            <pc:docMk/>
            <pc:sldMk cId="3831556267" sldId="2145706700"/>
            <ac:spMk id="192" creationId="{B50AFD0A-CB75-4021-A335-B1E16E2E0E91}"/>
          </ac:spMkLst>
        </pc:spChg>
        <pc:grpChg chg="del">
          <ac:chgData name="Gene Garcia" userId="770cd5de-0d19-4540-b665-3df5cb486cc3" providerId="ADAL" clId="{6B9350D6-112F-4A35-B6F1-A4D32A69DECE}" dt="2021-05-05T17:08:49.326" v="86" actId="478"/>
          <ac:grpSpMkLst>
            <pc:docMk/>
            <pc:sldMk cId="3831556267" sldId="2145706700"/>
            <ac:grpSpMk id="42" creationId="{96C74F71-4693-417B-98CF-A17DE0301141}"/>
          </ac:grpSpMkLst>
        </pc:grpChg>
        <pc:grpChg chg="del">
          <ac:chgData name="Gene Garcia" userId="770cd5de-0d19-4540-b665-3df5cb486cc3" providerId="ADAL" clId="{6B9350D6-112F-4A35-B6F1-A4D32A69DECE}" dt="2021-05-05T17:08:49.326" v="86" actId="478"/>
          <ac:grpSpMkLst>
            <pc:docMk/>
            <pc:sldMk cId="3831556267" sldId="2145706700"/>
            <ac:grpSpMk id="50" creationId="{896D6996-E74E-4AD1-8F5D-224CEB151B1C}"/>
          </ac:grpSpMkLst>
        </pc:grpChg>
        <pc:grpChg chg="del">
          <ac:chgData name="Gene Garcia" userId="770cd5de-0d19-4540-b665-3df5cb486cc3" providerId="ADAL" clId="{6B9350D6-112F-4A35-B6F1-A4D32A69DECE}" dt="2021-05-05T17:08:45.026" v="84" actId="478"/>
          <ac:grpSpMkLst>
            <pc:docMk/>
            <pc:sldMk cId="3831556267" sldId="2145706700"/>
            <ac:grpSpMk id="54" creationId="{A04F8437-BC1D-499D-BC12-C792438CE3DD}"/>
          </ac:grpSpMkLst>
        </pc:grpChg>
        <pc:grpChg chg="del">
          <ac:chgData name="Gene Garcia" userId="770cd5de-0d19-4540-b665-3df5cb486cc3" providerId="ADAL" clId="{6B9350D6-112F-4A35-B6F1-A4D32A69DECE}" dt="2021-05-05T17:08:42.719" v="81" actId="478"/>
          <ac:grpSpMkLst>
            <pc:docMk/>
            <pc:sldMk cId="3831556267" sldId="2145706700"/>
            <ac:grpSpMk id="58" creationId="{CBE34E35-742F-4ACF-8D6D-C41F4DC8FCFA}"/>
          </ac:grpSpMkLst>
        </pc:grpChg>
        <pc:picChg chg="add mod">
          <ac:chgData name="Gene Garcia" userId="770cd5de-0d19-4540-b665-3df5cb486cc3" providerId="ADAL" clId="{6B9350D6-112F-4A35-B6F1-A4D32A69DECE}" dt="2021-05-05T17:09:42.201" v="88" actId="1076"/>
          <ac:picMkLst>
            <pc:docMk/>
            <pc:sldMk cId="3831556267" sldId="2145706700"/>
            <ac:picMk id="2" creationId="{A305A442-B93E-46B1-956A-6C486B410521}"/>
          </ac:picMkLst>
        </pc:picChg>
        <pc:picChg chg="del">
          <ac:chgData name="Gene Garcia" userId="770cd5de-0d19-4540-b665-3df5cb486cc3" providerId="ADAL" clId="{6B9350D6-112F-4A35-B6F1-A4D32A69DECE}" dt="2021-05-05T17:06:28.705" v="38" actId="478"/>
          <ac:picMkLst>
            <pc:docMk/>
            <pc:sldMk cId="3831556267" sldId="2145706700"/>
            <ac:picMk id="3" creationId="{E7095FB8-F219-4D47-9187-4FD27D4586D4}"/>
          </ac:picMkLst>
        </pc:picChg>
        <pc:picChg chg="del">
          <ac:chgData name="Gene Garcia" userId="770cd5de-0d19-4540-b665-3df5cb486cc3" providerId="ADAL" clId="{6B9350D6-112F-4A35-B6F1-A4D32A69DECE}" dt="2021-05-05T17:06:15.136" v="10" actId="478"/>
          <ac:picMkLst>
            <pc:docMk/>
            <pc:sldMk cId="3831556267" sldId="2145706700"/>
            <ac:picMk id="4" creationId="{D5D81B4B-5E0E-4A24-829C-B1928942CC77}"/>
          </ac:picMkLst>
        </pc:picChg>
        <pc:picChg chg="del">
          <ac:chgData name="Gene Garcia" userId="770cd5de-0d19-4540-b665-3df5cb486cc3" providerId="ADAL" clId="{6B9350D6-112F-4A35-B6F1-A4D32A69DECE}" dt="2021-05-05T17:07:21.686" v="54" actId="478"/>
          <ac:picMkLst>
            <pc:docMk/>
            <pc:sldMk cId="3831556267" sldId="2145706700"/>
            <ac:picMk id="5" creationId="{86AB7598-5852-4447-BC53-2C2D65B8EDA6}"/>
          </ac:picMkLst>
        </pc:picChg>
        <pc:picChg chg="del">
          <ac:chgData name="Gene Garcia" userId="770cd5de-0d19-4540-b665-3df5cb486cc3" providerId="ADAL" clId="{6B9350D6-112F-4A35-B6F1-A4D32A69DECE}" dt="2021-05-05T17:07:22.719" v="56" actId="478"/>
          <ac:picMkLst>
            <pc:docMk/>
            <pc:sldMk cId="3831556267" sldId="2145706700"/>
            <ac:picMk id="7" creationId="{6B83ECA2-0042-4BF9-BA05-4262DA015FF5}"/>
          </ac:picMkLst>
        </pc:picChg>
        <pc:picChg chg="del">
          <ac:chgData name="Gene Garcia" userId="770cd5de-0d19-4540-b665-3df5cb486cc3" providerId="ADAL" clId="{6B9350D6-112F-4A35-B6F1-A4D32A69DECE}" dt="2021-05-05T17:07:14.873" v="46" actId="478"/>
          <ac:picMkLst>
            <pc:docMk/>
            <pc:sldMk cId="3831556267" sldId="2145706700"/>
            <ac:picMk id="9" creationId="{C790EF3D-718C-47E2-AFF1-D6787BC5D8F4}"/>
          </ac:picMkLst>
        </pc:picChg>
        <pc:picChg chg="del">
          <ac:chgData name="Gene Garcia" userId="770cd5de-0d19-4540-b665-3df5cb486cc3" providerId="ADAL" clId="{6B9350D6-112F-4A35-B6F1-A4D32A69DECE}" dt="2021-05-05T17:07:21.269" v="53" actId="478"/>
          <ac:picMkLst>
            <pc:docMk/>
            <pc:sldMk cId="3831556267" sldId="2145706700"/>
            <ac:picMk id="11" creationId="{C819EE4B-BCE7-44AB-B00A-698EB253CEA0}"/>
          </ac:picMkLst>
        </pc:picChg>
        <pc:picChg chg="del">
          <ac:chgData name="Gene Garcia" userId="770cd5de-0d19-4540-b665-3df5cb486cc3" providerId="ADAL" clId="{6B9350D6-112F-4A35-B6F1-A4D32A69DECE}" dt="2021-05-05T17:07:17.492" v="49" actId="478"/>
          <ac:picMkLst>
            <pc:docMk/>
            <pc:sldMk cId="3831556267" sldId="2145706700"/>
            <ac:picMk id="12" creationId="{769D2FAD-DDF1-403C-B1B0-68BD42991FE6}"/>
          </ac:picMkLst>
        </pc:picChg>
        <pc:picChg chg="del">
          <ac:chgData name="Gene Garcia" userId="770cd5de-0d19-4540-b665-3df5cb486cc3" providerId="ADAL" clId="{6B9350D6-112F-4A35-B6F1-A4D32A69DECE}" dt="2021-05-05T17:07:22.320" v="55" actId="478"/>
          <ac:picMkLst>
            <pc:docMk/>
            <pc:sldMk cId="3831556267" sldId="2145706700"/>
            <ac:picMk id="13" creationId="{9FBE5B78-471B-4C1E-89DB-15F384AE5A05}"/>
          </ac:picMkLst>
        </pc:picChg>
        <pc:picChg chg="del">
          <ac:chgData name="Gene Garcia" userId="770cd5de-0d19-4540-b665-3df5cb486cc3" providerId="ADAL" clId="{6B9350D6-112F-4A35-B6F1-A4D32A69DECE}" dt="2021-05-05T17:07:16.104" v="47" actId="478"/>
          <ac:picMkLst>
            <pc:docMk/>
            <pc:sldMk cId="3831556267" sldId="2145706700"/>
            <ac:picMk id="14" creationId="{04175EA8-F320-439B-8D34-B4F0DA36556D}"/>
          </ac:picMkLst>
        </pc:picChg>
        <pc:picChg chg="del">
          <ac:chgData name="Gene Garcia" userId="770cd5de-0d19-4540-b665-3df5cb486cc3" providerId="ADAL" clId="{6B9350D6-112F-4A35-B6F1-A4D32A69DECE}" dt="2021-05-05T17:07:20.915" v="52" actId="478"/>
          <ac:picMkLst>
            <pc:docMk/>
            <pc:sldMk cId="3831556267" sldId="2145706700"/>
            <ac:picMk id="15" creationId="{25130EE1-38B6-4BC0-9FDE-45CB48CC1648}"/>
          </ac:picMkLst>
        </pc:picChg>
        <pc:picChg chg="del mod">
          <ac:chgData name="Gene Garcia" userId="770cd5de-0d19-4540-b665-3df5cb486cc3" providerId="ADAL" clId="{6B9350D6-112F-4A35-B6F1-A4D32A69DECE}" dt="2021-05-05T17:07:41.630" v="61" actId="478"/>
          <ac:picMkLst>
            <pc:docMk/>
            <pc:sldMk cId="3831556267" sldId="2145706700"/>
            <ac:picMk id="22" creationId="{C8D8B107-E9BC-4B2D-8183-6252C7C5BE60}"/>
          </ac:picMkLst>
        </pc:picChg>
        <pc:picChg chg="del">
          <ac:chgData name="Gene Garcia" userId="770cd5de-0d19-4540-b665-3df5cb486cc3" providerId="ADAL" clId="{6B9350D6-112F-4A35-B6F1-A4D32A69DECE}" dt="2021-05-05T17:07:23.189" v="57" actId="478"/>
          <ac:picMkLst>
            <pc:docMk/>
            <pc:sldMk cId="3831556267" sldId="2145706700"/>
            <ac:picMk id="24" creationId="{A951DCA0-4E78-430F-8D85-EB216FB0A5C5}"/>
          </ac:picMkLst>
        </pc:picChg>
        <pc:picChg chg="del">
          <ac:chgData name="Gene Garcia" userId="770cd5de-0d19-4540-b665-3df5cb486cc3" providerId="ADAL" clId="{6B9350D6-112F-4A35-B6F1-A4D32A69DECE}" dt="2021-05-05T17:07:12.144" v="44" actId="478"/>
          <ac:picMkLst>
            <pc:docMk/>
            <pc:sldMk cId="3831556267" sldId="2145706700"/>
            <ac:picMk id="27" creationId="{CEFA2826-4894-4D07-88F4-1865EE99ABEC}"/>
          </ac:picMkLst>
        </pc:picChg>
        <pc:picChg chg="add mod">
          <ac:chgData name="Gene Garcia" userId="770cd5de-0d19-4540-b665-3df5cb486cc3" providerId="ADAL" clId="{6B9350D6-112F-4A35-B6F1-A4D32A69DECE}" dt="2021-05-05T17:09:44.841" v="90" actId="1076"/>
          <ac:picMkLst>
            <pc:docMk/>
            <pc:sldMk cId="3831556267" sldId="2145706700"/>
            <ac:picMk id="28" creationId="{3AAD3F8A-ABB6-4B59-A4EE-B14C56734E06}"/>
          </ac:picMkLst>
        </pc:picChg>
        <pc:picChg chg="add mod">
          <ac:chgData name="Gene Garcia" userId="770cd5de-0d19-4540-b665-3df5cb486cc3" providerId="ADAL" clId="{6B9350D6-112F-4A35-B6F1-A4D32A69DECE}" dt="2021-05-05T17:10:01.939" v="92" actId="1076"/>
          <ac:picMkLst>
            <pc:docMk/>
            <pc:sldMk cId="3831556267" sldId="2145706700"/>
            <ac:picMk id="29" creationId="{B51E5B57-6A5D-4A97-979D-17BA7BC52899}"/>
          </ac:picMkLst>
        </pc:picChg>
        <pc:picChg chg="del">
          <ac:chgData name="Gene Garcia" userId="770cd5de-0d19-4540-b665-3df5cb486cc3" providerId="ADAL" clId="{6B9350D6-112F-4A35-B6F1-A4D32A69DECE}" dt="2021-05-05T17:06:32.719" v="40" actId="478"/>
          <ac:picMkLst>
            <pc:docMk/>
            <pc:sldMk cId="3831556267" sldId="2145706700"/>
            <ac:picMk id="72" creationId="{6889A31C-ED24-486F-932C-8546D9FD10F4}"/>
          </ac:picMkLst>
        </pc:picChg>
        <pc:picChg chg="del">
          <ac:chgData name="Gene Garcia" userId="770cd5de-0d19-4540-b665-3df5cb486cc3" providerId="ADAL" clId="{6B9350D6-112F-4A35-B6F1-A4D32A69DECE}" dt="2021-05-05T17:08:30.421" v="80" actId="478"/>
          <ac:picMkLst>
            <pc:docMk/>
            <pc:sldMk cId="3831556267" sldId="2145706700"/>
            <ac:picMk id="79" creationId="{55829C94-086D-45ED-B4C1-BFAA243C6FEF}"/>
          </ac:picMkLst>
        </pc:picChg>
        <pc:picChg chg="del">
          <ac:chgData name="Gene Garcia" userId="770cd5de-0d19-4540-b665-3df5cb486cc3" providerId="ADAL" clId="{6B9350D6-112F-4A35-B6F1-A4D32A69DECE}" dt="2021-05-05T17:08:30.421" v="80" actId="478"/>
          <ac:picMkLst>
            <pc:docMk/>
            <pc:sldMk cId="3831556267" sldId="2145706700"/>
            <ac:picMk id="144" creationId="{4824BD58-7E99-405D-A6E1-65B836CD7F4D}"/>
          </ac:picMkLst>
        </pc:picChg>
        <pc:picChg chg="del">
          <ac:chgData name="Gene Garcia" userId="770cd5de-0d19-4540-b665-3df5cb486cc3" providerId="ADAL" clId="{6B9350D6-112F-4A35-B6F1-A4D32A69DECE}" dt="2021-05-05T17:08:30.421" v="80" actId="478"/>
          <ac:picMkLst>
            <pc:docMk/>
            <pc:sldMk cId="3831556267" sldId="2145706700"/>
            <ac:picMk id="148" creationId="{BD49C2F2-49F4-4BA1-AD9E-0E1E0A6AC57D}"/>
          </ac:picMkLst>
        </pc:picChg>
        <pc:picChg chg="del">
          <ac:chgData name="Gene Garcia" userId="770cd5de-0d19-4540-b665-3df5cb486cc3" providerId="ADAL" clId="{6B9350D6-112F-4A35-B6F1-A4D32A69DECE}" dt="2021-05-05T17:08:30.421" v="80" actId="478"/>
          <ac:picMkLst>
            <pc:docMk/>
            <pc:sldMk cId="3831556267" sldId="2145706700"/>
            <ac:picMk id="174" creationId="{C33D7169-7A47-44FD-98F6-385F683EDCF5}"/>
          </ac:picMkLst>
        </pc:picChg>
        <pc:picChg chg="del">
          <ac:chgData name="Gene Garcia" userId="770cd5de-0d19-4540-b665-3df5cb486cc3" providerId="ADAL" clId="{6B9350D6-112F-4A35-B6F1-A4D32A69DECE}" dt="2021-05-05T17:08:30.421" v="80" actId="478"/>
          <ac:picMkLst>
            <pc:docMk/>
            <pc:sldMk cId="3831556267" sldId="2145706700"/>
            <ac:picMk id="176" creationId="{222A0034-4B10-46A6-8B47-CB8C83BA726C}"/>
          </ac:picMkLst>
        </pc:picChg>
        <pc:picChg chg="del">
          <ac:chgData name="Gene Garcia" userId="770cd5de-0d19-4540-b665-3df5cb486cc3" providerId="ADAL" clId="{6B9350D6-112F-4A35-B6F1-A4D32A69DECE}" dt="2021-05-05T17:08:30.421" v="80" actId="478"/>
          <ac:picMkLst>
            <pc:docMk/>
            <pc:sldMk cId="3831556267" sldId="2145706700"/>
            <ac:picMk id="180" creationId="{00886AB4-9140-4985-8168-4AEB5111DFC5}"/>
          </ac:picMkLst>
        </pc:picChg>
      </pc:sldChg>
    </pc:docChg>
  </pc:docChgLst>
  <pc:docChgLst>
    <pc:chgData name="Gene Garcia" userId="770cd5de-0d19-4540-b665-3df5cb486cc3" providerId="ADAL" clId="{0891739D-CEDB-4673-B9F2-3C205C4D523E}"/>
    <pc:docChg chg="undo custSel addSld delSld modSld sldOrd modSection">
      <pc:chgData name="Gene Garcia" userId="770cd5de-0d19-4540-b665-3df5cb486cc3" providerId="ADAL" clId="{0891739D-CEDB-4673-B9F2-3C205C4D523E}" dt="2021-05-27T18:40:02.416" v="964" actId="14100"/>
      <pc:docMkLst>
        <pc:docMk/>
      </pc:docMkLst>
      <pc:sldChg chg="delSp mod">
        <pc:chgData name="Gene Garcia" userId="770cd5de-0d19-4540-b665-3df5cb486cc3" providerId="ADAL" clId="{0891739D-CEDB-4673-B9F2-3C205C4D523E}" dt="2021-05-21T16:34:02.132" v="0" actId="478"/>
        <pc:sldMkLst>
          <pc:docMk/>
          <pc:sldMk cId="3113240171" sldId="2145706690"/>
        </pc:sldMkLst>
        <pc:spChg chg="del">
          <ac:chgData name="Gene Garcia" userId="770cd5de-0d19-4540-b665-3df5cb486cc3" providerId="ADAL" clId="{0891739D-CEDB-4673-B9F2-3C205C4D523E}" dt="2021-05-21T16:34:02.132" v="0" actId="478"/>
          <ac:spMkLst>
            <pc:docMk/>
            <pc:sldMk cId="3113240171" sldId="2145706690"/>
            <ac:spMk id="4" creationId="{BBD42FAF-AA0E-4F54-93C9-344AA581E92C}"/>
          </ac:spMkLst>
        </pc:spChg>
      </pc:sldChg>
      <pc:sldChg chg="addSp delSp modSp mod ord">
        <pc:chgData name="Gene Garcia" userId="770cd5de-0d19-4540-b665-3df5cb486cc3" providerId="ADAL" clId="{0891739D-CEDB-4673-B9F2-3C205C4D523E}" dt="2021-05-27T18:40:02.416" v="964" actId="14100"/>
        <pc:sldMkLst>
          <pc:docMk/>
          <pc:sldMk cId="2141041227" sldId="2145706692"/>
        </pc:sldMkLst>
        <pc:spChg chg="mod">
          <ac:chgData name="Gene Garcia" userId="770cd5de-0d19-4540-b665-3df5cb486cc3" providerId="ADAL" clId="{0891739D-CEDB-4673-B9F2-3C205C4D523E}" dt="2021-05-27T18:39:37.875" v="946" actId="14100"/>
          <ac:spMkLst>
            <pc:docMk/>
            <pc:sldMk cId="2141041227" sldId="2145706692"/>
            <ac:spMk id="50" creationId="{22E0D84B-0F14-4CCF-B313-04CF9E9C5B4B}"/>
          </ac:spMkLst>
        </pc:spChg>
        <pc:spChg chg="mod">
          <ac:chgData name="Gene Garcia" userId="770cd5de-0d19-4540-b665-3df5cb486cc3" providerId="ADAL" clId="{0891739D-CEDB-4673-B9F2-3C205C4D523E}" dt="2021-05-27T18:39:12.983" v="922" actId="1076"/>
          <ac:spMkLst>
            <pc:docMk/>
            <pc:sldMk cId="2141041227" sldId="2145706692"/>
            <ac:spMk id="53" creationId="{F5C6B755-FFF4-4871-8047-4EC8748BCCA9}"/>
          </ac:spMkLst>
        </pc:spChg>
        <pc:spChg chg="add mod">
          <ac:chgData name="Gene Garcia" userId="770cd5de-0d19-4540-b665-3df5cb486cc3" providerId="ADAL" clId="{0891739D-CEDB-4673-B9F2-3C205C4D523E}" dt="2021-05-27T18:39:33.753" v="945" actId="20577"/>
          <ac:spMkLst>
            <pc:docMk/>
            <pc:sldMk cId="2141041227" sldId="2145706692"/>
            <ac:spMk id="98" creationId="{AA27F0EC-5053-458C-AEB5-2FBC01D9241B}"/>
          </ac:spMkLst>
        </pc:spChg>
        <pc:spChg chg="add mod">
          <ac:chgData name="Gene Garcia" userId="770cd5de-0d19-4540-b665-3df5cb486cc3" providerId="ADAL" clId="{0891739D-CEDB-4673-B9F2-3C205C4D523E}" dt="2021-05-27T18:39:53.929" v="963" actId="20577"/>
          <ac:spMkLst>
            <pc:docMk/>
            <pc:sldMk cId="2141041227" sldId="2145706692"/>
            <ac:spMk id="99" creationId="{0650E4F6-9EAA-4099-9778-208749F04366}"/>
          </ac:spMkLst>
        </pc:spChg>
        <pc:picChg chg="add del">
          <ac:chgData name="Gene Garcia" userId="770cd5de-0d19-4540-b665-3df5cb486cc3" providerId="ADAL" clId="{0891739D-CEDB-4673-B9F2-3C205C4D523E}" dt="2021-05-27T18:37:56.471" v="904"/>
          <ac:picMkLst>
            <pc:docMk/>
            <pc:sldMk cId="2141041227" sldId="2145706692"/>
            <ac:picMk id="3" creationId="{E02E8BE7-7E68-4C2D-BBBB-03E5F76E5BD2}"/>
          </ac:picMkLst>
        </pc:picChg>
        <pc:picChg chg="mod">
          <ac:chgData name="Gene Garcia" userId="770cd5de-0d19-4540-b665-3df5cb486cc3" providerId="ADAL" clId="{0891739D-CEDB-4673-B9F2-3C205C4D523E}" dt="2021-05-24T23:59:08.379" v="448" actId="1076"/>
          <ac:picMkLst>
            <pc:docMk/>
            <pc:sldMk cId="2141041227" sldId="2145706692"/>
            <ac:picMk id="7" creationId="{0EF04D42-A98B-42CF-92F5-88130A5C2045}"/>
          </ac:picMkLst>
        </pc:picChg>
        <pc:picChg chg="del">
          <ac:chgData name="Gene Garcia" userId="770cd5de-0d19-4540-b665-3df5cb486cc3" providerId="ADAL" clId="{0891739D-CEDB-4673-B9F2-3C205C4D523E}" dt="2021-05-27T18:38:21.242" v="905" actId="478"/>
          <ac:picMkLst>
            <pc:docMk/>
            <pc:sldMk cId="2141041227" sldId="2145706692"/>
            <ac:picMk id="57" creationId="{9C0CEF28-8310-4436-9A54-A64F6C398F8B}"/>
          </ac:picMkLst>
        </pc:picChg>
        <pc:picChg chg="mod">
          <ac:chgData name="Gene Garcia" userId="770cd5de-0d19-4540-b665-3df5cb486cc3" providerId="ADAL" clId="{0891739D-CEDB-4673-B9F2-3C205C4D523E}" dt="2021-05-27T18:39:17.220" v="924" actId="1076"/>
          <ac:picMkLst>
            <pc:docMk/>
            <pc:sldMk cId="2141041227" sldId="2145706692"/>
            <ac:picMk id="59" creationId="{3A76AC56-E33C-44A5-8BB1-AC609ABDC9E2}"/>
          </ac:picMkLst>
        </pc:picChg>
        <pc:picChg chg="mod">
          <ac:chgData name="Gene Garcia" userId="770cd5de-0d19-4540-b665-3df5cb486cc3" providerId="ADAL" clId="{0891739D-CEDB-4673-B9F2-3C205C4D523E}" dt="2021-05-27T18:39:09.691" v="921" actId="1076"/>
          <ac:picMkLst>
            <pc:docMk/>
            <pc:sldMk cId="2141041227" sldId="2145706692"/>
            <ac:picMk id="1026" creationId="{ED91EBE1-4B29-4D1F-BD5E-73F66D67AEBE}"/>
          </ac:picMkLst>
        </pc:picChg>
        <pc:picChg chg="add mod">
          <ac:chgData name="Gene Garcia" userId="770cd5de-0d19-4540-b665-3df5cb486cc3" providerId="ADAL" clId="{0891739D-CEDB-4673-B9F2-3C205C4D523E}" dt="2021-05-27T18:38:38.137" v="911" actId="14100"/>
          <ac:picMkLst>
            <pc:docMk/>
            <pc:sldMk cId="2141041227" sldId="2145706692"/>
            <ac:picMk id="1028" creationId="{B97625D0-3E28-4CD1-B01A-1102087A0782}"/>
          </ac:picMkLst>
        </pc:picChg>
        <pc:cxnChg chg="mod">
          <ac:chgData name="Gene Garcia" userId="770cd5de-0d19-4540-b665-3df5cb486cc3" providerId="ADAL" clId="{0891739D-CEDB-4673-B9F2-3C205C4D523E}" dt="2021-05-27T18:39:19.440" v="925" actId="14100"/>
          <ac:cxnSpMkLst>
            <pc:docMk/>
            <pc:sldMk cId="2141041227" sldId="2145706692"/>
            <ac:cxnSpMk id="4" creationId="{27D6E51E-85BF-49AD-83F7-7F26C367A62F}"/>
          </ac:cxnSpMkLst>
        </pc:cxnChg>
        <pc:cxnChg chg="mod">
          <ac:chgData name="Gene Garcia" userId="770cd5de-0d19-4540-b665-3df5cb486cc3" providerId="ADAL" clId="{0891739D-CEDB-4673-B9F2-3C205C4D523E}" dt="2021-05-27T18:39:15.488" v="923" actId="14100"/>
          <ac:cxnSpMkLst>
            <pc:docMk/>
            <pc:sldMk cId="2141041227" sldId="2145706692"/>
            <ac:cxnSpMk id="60" creationId="{2703CC27-522A-424B-9E30-BCCD1573C5A3}"/>
          </ac:cxnSpMkLst>
        </pc:cxnChg>
        <pc:cxnChg chg="mod">
          <ac:chgData name="Gene Garcia" userId="770cd5de-0d19-4540-b665-3df5cb486cc3" providerId="ADAL" clId="{0891739D-CEDB-4673-B9F2-3C205C4D523E}" dt="2021-05-27T18:40:02.416" v="964" actId="14100"/>
          <ac:cxnSpMkLst>
            <pc:docMk/>
            <pc:sldMk cId="2141041227" sldId="2145706692"/>
            <ac:cxnSpMk id="62" creationId="{ADC07F91-9AEA-45B3-B403-3F6451B3B35E}"/>
          </ac:cxnSpMkLst>
        </pc:cxnChg>
      </pc:sldChg>
      <pc:sldChg chg="del">
        <pc:chgData name="Gene Garcia" userId="770cd5de-0d19-4540-b665-3df5cb486cc3" providerId="ADAL" clId="{0891739D-CEDB-4673-B9F2-3C205C4D523E}" dt="2021-05-24T14:12:38.260" v="1" actId="47"/>
        <pc:sldMkLst>
          <pc:docMk/>
          <pc:sldMk cId="775816766" sldId="2145706701"/>
        </pc:sldMkLst>
      </pc:sldChg>
      <pc:sldChg chg="addSp modSp mod modAnim">
        <pc:chgData name="Gene Garcia" userId="770cd5de-0d19-4540-b665-3df5cb486cc3" providerId="ADAL" clId="{0891739D-CEDB-4673-B9F2-3C205C4D523E}" dt="2021-05-27T18:09:31.715" v="902" actId="1076"/>
        <pc:sldMkLst>
          <pc:docMk/>
          <pc:sldMk cId="2071722094" sldId="2145706723"/>
        </pc:sldMkLst>
        <pc:spChg chg="mod">
          <ac:chgData name="Gene Garcia" userId="770cd5de-0d19-4540-b665-3df5cb486cc3" providerId="ADAL" clId="{0891739D-CEDB-4673-B9F2-3C205C4D523E}" dt="2021-05-27T15:18:56.070" v="876" actId="1076"/>
          <ac:spMkLst>
            <pc:docMk/>
            <pc:sldMk cId="2071722094" sldId="2145706723"/>
            <ac:spMk id="2" creationId="{46BF7463-3D5C-4492-8471-77893057E4A5}"/>
          </ac:spMkLst>
        </pc:spChg>
        <pc:spChg chg="mod">
          <ac:chgData name="Gene Garcia" userId="770cd5de-0d19-4540-b665-3df5cb486cc3" providerId="ADAL" clId="{0891739D-CEDB-4673-B9F2-3C205C4D523E}" dt="2021-05-27T15:18:58.646" v="877" actId="1076"/>
          <ac:spMkLst>
            <pc:docMk/>
            <pc:sldMk cId="2071722094" sldId="2145706723"/>
            <ac:spMk id="10" creationId="{AF4B296B-71E5-4A2D-91C8-8FA79E1819B9}"/>
          </ac:spMkLst>
        </pc:spChg>
        <pc:spChg chg="add mod">
          <ac:chgData name="Gene Garcia" userId="770cd5de-0d19-4540-b665-3df5cb486cc3" providerId="ADAL" clId="{0891739D-CEDB-4673-B9F2-3C205C4D523E}" dt="2021-05-27T18:09:31.715" v="902" actId="1076"/>
          <ac:spMkLst>
            <pc:docMk/>
            <pc:sldMk cId="2071722094" sldId="2145706723"/>
            <ac:spMk id="17" creationId="{A3EE4A0C-48B6-47F9-BEB3-7849138E65D3}"/>
          </ac:spMkLst>
        </pc:spChg>
      </pc:sldChg>
      <pc:sldChg chg="add del setBg">
        <pc:chgData name="Gene Garcia" userId="770cd5de-0d19-4540-b665-3df5cb486cc3" providerId="ADAL" clId="{0891739D-CEDB-4673-B9F2-3C205C4D523E}" dt="2021-05-24T20:30:19.992" v="3"/>
        <pc:sldMkLst>
          <pc:docMk/>
          <pc:sldMk cId="1366536443" sldId="2145706724"/>
        </pc:sldMkLst>
      </pc:sldChg>
      <pc:sldChg chg="addSp delSp modSp mod">
        <pc:chgData name="Gene Garcia" userId="770cd5de-0d19-4540-b665-3df5cb486cc3" providerId="ADAL" clId="{0891739D-CEDB-4673-B9F2-3C205C4D523E}" dt="2021-05-25T00:59:23.353" v="497" actId="14100"/>
        <pc:sldMkLst>
          <pc:docMk/>
          <pc:sldMk cId="1659268398" sldId="2145706724"/>
        </pc:sldMkLst>
        <pc:spChg chg="del">
          <ac:chgData name="Gene Garcia" userId="770cd5de-0d19-4540-b665-3df5cb486cc3" providerId="ADAL" clId="{0891739D-CEDB-4673-B9F2-3C205C4D523E}" dt="2021-05-24T20:31:18.968" v="9" actId="478"/>
          <ac:spMkLst>
            <pc:docMk/>
            <pc:sldMk cId="1659268398" sldId="2145706724"/>
            <ac:spMk id="2" creationId="{F00B6A24-D0C4-449F-B8F8-C67FEE33DCA8}"/>
          </ac:spMkLst>
        </pc:spChg>
        <pc:spChg chg="del">
          <ac:chgData name="Gene Garcia" userId="770cd5de-0d19-4540-b665-3df5cb486cc3" providerId="ADAL" clId="{0891739D-CEDB-4673-B9F2-3C205C4D523E}" dt="2021-05-24T20:31:16.912" v="6" actId="478"/>
          <ac:spMkLst>
            <pc:docMk/>
            <pc:sldMk cId="1659268398" sldId="2145706724"/>
            <ac:spMk id="9" creationId="{0DF4A16D-6344-4404-9630-B9919C5C3A26}"/>
          </ac:spMkLst>
        </pc:spChg>
        <pc:spChg chg="mod">
          <ac:chgData name="Gene Garcia" userId="770cd5de-0d19-4540-b665-3df5cb486cc3" providerId="ADAL" clId="{0891739D-CEDB-4673-B9F2-3C205C4D523E}" dt="2021-05-24T20:41:48.230" v="117" actId="1076"/>
          <ac:spMkLst>
            <pc:docMk/>
            <pc:sldMk cId="1659268398" sldId="2145706724"/>
            <ac:spMk id="13" creationId="{B632E46D-D48B-4C5D-9CCB-DB48391DE3D7}"/>
          </ac:spMkLst>
        </pc:spChg>
        <pc:spChg chg="del">
          <ac:chgData name="Gene Garcia" userId="770cd5de-0d19-4540-b665-3df5cb486cc3" providerId="ADAL" clId="{0891739D-CEDB-4673-B9F2-3C205C4D523E}" dt="2021-05-24T20:31:44.729" v="18" actId="478"/>
          <ac:spMkLst>
            <pc:docMk/>
            <pc:sldMk cId="1659268398" sldId="2145706724"/>
            <ac:spMk id="14" creationId="{3D5741B9-9924-4049-8847-890528FC824C}"/>
          </ac:spMkLst>
        </pc:spChg>
        <pc:spChg chg="del">
          <ac:chgData name="Gene Garcia" userId="770cd5de-0d19-4540-b665-3df5cb486cc3" providerId="ADAL" clId="{0891739D-CEDB-4673-B9F2-3C205C4D523E}" dt="2021-05-24T20:31:45.050" v="19" actId="478"/>
          <ac:spMkLst>
            <pc:docMk/>
            <pc:sldMk cId="1659268398" sldId="2145706724"/>
            <ac:spMk id="15" creationId="{06AE9D4E-AE49-44CB-B56F-B3469114524D}"/>
          </ac:spMkLst>
        </pc:spChg>
        <pc:spChg chg="del">
          <ac:chgData name="Gene Garcia" userId="770cd5de-0d19-4540-b665-3df5cb486cc3" providerId="ADAL" clId="{0891739D-CEDB-4673-B9F2-3C205C4D523E}" dt="2021-05-24T20:31:33.894" v="14" actId="478"/>
          <ac:spMkLst>
            <pc:docMk/>
            <pc:sldMk cId="1659268398" sldId="2145706724"/>
            <ac:spMk id="16" creationId="{AAF70D0B-9936-48E6-B5B0-0C5F55B036A1}"/>
          </ac:spMkLst>
        </pc:spChg>
        <pc:spChg chg="del">
          <ac:chgData name="Gene Garcia" userId="770cd5de-0d19-4540-b665-3df5cb486cc3" providerId="ADAL" clId="{0891739D-CEDB-4673-B9F2-3C205C4D523E}" dt="2021-05-24T20:31:37.842" v="15" actId="478"/>
          <ac:spMkLst>
            <pc:docMk/>
            <pc:sldMk cId="1659268398" sldId="2145706724"/>
            <ac:spMk id="18" creationId="{4D20D795-1AAA-4E8D-AD1F-6756910F8E43}"/>
          </ac:spMkLst>
        </pc:spChg>
        <pc:spChg chg="del">
          <ac:chgData name="Gene Garcia" userId="770cd5de-0d19-4540-b665-3df5cb486cc3" providerId="ADAL" clId="{0891739D-CEDB-4673-B9F2-3C205C4D523E}" dt="2021-05-24T20:31:45.417" v="20" actId="478"/>
          <ac:spMkLst>
            <pc:docMk/>
            <pc:sldMk cId="1659268398" sldId="2145706724"/>
            <ac:spMk id="19" creationId="{E25386C3-7136-45D7-97FD-B58A67D92159}"/>
          </ac:spMkLst>
        </pc:spChg>
        <pc:spChg chg="del">
          <ac:chgData name="Gene Garcia" userId="770cd5de-0d19-4540-b665-3df5cb486cc3" providerId="ADAL" clId="{0891739D-CEDB-4673-B9F2-3C205C4D523E}" dt="2021-05-24T20:31:47.139" v="22" actId="478"/>
          <ac:spMkLst>
            <pc:docMk/>
            <pc:sldMk cId="1659268398" sldId="2145706724"/>
            <ac:spMk id="20" creationId="{65BFC307-F8B6-4823-AF35-0EE9901891F2}"/>
          </ac:spMkLst>
        </pc:spChg>
        <pc:spChg chg="del">
          <ac:chgData name="Gene Garcia" userId="770cd5de-0d19-4540-b665-3df5cb486cc3" providerId="ADAL" clId="{0891739D-CEDB-4673-B9F2-3C205C4D523E}" dt="2021-05-24T20:31:46.499" v="21" actId="478"/>
          <ac:spMkLst>
            <pc:docMk/>
            <pc:sldMk cId="1659268398" sldId="2145706724"/>
            <ac:spMk id="21" creationId="{206312CC-41DF-467F-BD2D-354BD71AEA70}"/>
          </ac:spMkLst>
        </pc:spChg>
        <pc:spChg chg="del mod">
          <ac:chgData name="Gene Garcia" userId="770cd5de-0d19-4540-b665-3df5cb486cc3" providerId="ADAL" clId="{0891739D-CEDB-4673-B9F2-3C205C4D523E}" dt="2021-05-24T20:31:22.001" v="11" actId="478"/>
          <ac:spMkLst>
            <pc:docMk/>
            <pc:sldMk cId="1659268398" sldId="2145706724"/>
            <ac:spMk id="22" creationId="{8609C80E-9172-4C65-B29C-3971BF33D35E}"/>
          </ac:spMkLst>
        </pc:spChg>
        <pc:spChg chg="del">
          <ac:chgData name="Gene Garcia" userId="770cd5de-0d19-4540-b665-3df5cb486cc3" providerId="ADAL" clId="{0891739D-CEDB-4673-B9F2-3C205C4D523E}" dt="2021-05-24T20:31:33.894" v="14" actId="478"/>
          <ac:spMkLst>
            <pc:docMk/>
            <pc:sldMk cId="1659268398" sldId="2145706724"/>
            <ac:spMk id="23" creationId="{DC803F25-EC02-4A47-B5F1-280BF1F8DF5C}"/>
          </ac:spMkLst>
        </pc:spChg>
        <pc:spChg chg="del">
          <ac:chgData name="Gene Garcia" userId="770cd5de-0d19-4540-b665-3df5cb486cc3" providerId="ADAL" clId="{0891739D-CEDB-4673-B9F2-3C205C4D523E}" dt="2021-05-24T20:31:33.894" v="14" actId="478"/>
          <ac:spMkLst>
            <pc:docMk/>
            <pc:sldMk cId="1659268398" sldId="2145706724"/>
            <ac:spMk id="29" creationId="{60A79B23-724A-4260-88E0-58DAC63925C4}"/>
          </ac:spMkLst>
        </pc:spChg>
        <pc:spChg chg="del">
          <ac:chgData name="Gene Garcia" userId="770cd5de-0d19-4540-b665-3df5cb486cc3" providerId="ADAL" clId="{0891739D-CEDB-4673-B9F2-3C205C4D523E}" dt="2021-05-24T20:31:33.894" v="14" actId="478"/>
          <ac:spMkLst>
            <pc:docMk/>
            <pc:sldMk cId="1659268398" sldId="2145706724"/>
            <ac:spMk id="30" creationId="{A4B41FCC-E8C8-4F31-98CF-CF6459D33D63}"/>
          </ac:spMkLst>
        </pc:spChg>
        <pc:spChg chg="del">
          <ac:chgData name="Gene Garcia" userId="770cd5de-0d19-4540-b665-3df5cb486cc3" providerId="ADAL" clId="{0891739D-CEDB-4673-B9F2-3C205C4D523E}" dt="2021-05-24T20:31:33.894" v="14" actId="478"/>
          <ac:spMkLst>
            <pc:docMk/>
            <pc:sldMk cId="1659268398" sldId="2145706724"/>
            <ac:spMk id="31" creationId="{909E786D-0C0F-4F3E-890E-EC5FC73D9A7C}"/>
          </ac:spMkLst>
        </pc:spChg>
        <pc:spChg chg="del">
          <ac:chgData name="Gene Garcia" userId="770cd5de-0d19-4540-b665-3df5cb486cc3" providerId="ADAL" clId="{0891739D-CEDB-4673-B9F2-3C205C4D523E}" dt="2021-05-24T20:31:33.894" v="14" actId="478"/>
          <ac:spMkLst>
            <pc:docMk/>
            <pc:sldMk cId="1659268398" sldId="2145706724"/>
            <ac:spMk id="34" creationId="{2399306B-9194-4296-92DB-374C89209044}"/>
          </ac:spMkLst>
        </pc:spChg>
        <pc:spChg chg="del">
          <ac:chgData name="Gene Garcia" userId="770cd5de-0d19-4540-b665-3df5cb486cc3" providerId="ADAL" clId="{0891739D-CEDB-4673-B9F2-3C205C4D523E}" dt="2021-05-24T20:31:37.842" v="15" actId="478"/>
          <ac:spMkLst>
            <pc:docMk/>
            <pc:sldMk cId="1659268398" sldId="2145706724"/>
            <ac:spMk id="38" creationId="{42611B03-1C8D-4D1E-A81A-A1CF02B466F7}"/>
          </ac:spMkLst>
        </pc:spChg>
        <pc:spChg chg="del">
          <ac:chgData name="Gene Garcia" userId="770cd5de-0d19-4540-b665-3df5cb486cc3" providerId="ADAL" clId="{0891739D-CEDB-4673-B9F2-3C205C4D523E}" dt="2021-05-24T20:31:37.842" v="15" actId="478"/>
          <ac:spMkLst>
            <pc:docMk/>
            <pc:sldMk cId="1659268398" sldId="2145706724"/>
            <ac:spMk id="40" creationId="{D2399AC9-44C2-4A0C-9A13-EA1AA120C153}"/>
          </ac:spMkLst>
        </pc:spChg>
        <pc:spChg chg="add mod">
          <ac:chgData name="Gene Garcia" userId="770cd5de-0d19-4540-b665-3df5cb486cc3" providerId="ADAL" clId="{0891739D-CEDB-4673-B9F2-3C205C4D523E}" dt="2021-05-24T20:45:05.791" v="152" actId="1076"/>
          <ac:spMkLst>
            <pc:docMk/>
            <pc:sldMk cId="1659268398" sldId="2145706724"/>
            <ac:spMk id="49" creationId="{7E3635E8-6F6E-466D-B240-E73D47D862DC}"/>
          </ac:spMkLst>
        </pc:spChg>
        <pc:spChg chg="mod">
          <ac:chgData name="Gene Garcia" userId="770cd5de-0d19-4540-b665-3df5cb486cc3" providerId="ADAL" clId="{0891739D-CEDB-4673-B9F2-3C205C4D523E}" dt="2021-05-24T20:45:09.658" v="153" actId="14100"/>
          <ac:spMkLst>
            <pc:docMk/>
            <pc:sldMk cId="1659268398" sldId="2145706724"/>
            <ac:spMk id="50" creationId="{22E0D84B-0F14-4CCF-B313-04CF9E9C5B4B}"/>
          </ac:spMkLst>
        </pc:spChg>
        <pc:spChg chg="mod">
          <ac:chgData name="Gene Garcia" userId="770cd5de-0d19-4540-b665-3df5cb486cc3" providerId="ADAL" clId="{0891739D-CEDB-4673-B9F2-3C205C4D523E}" dt="2021-05-24T20:45:05.791" v="152" actId="1076"/>
          <ac:spMkLst>
            <pc:docMk/>
            <pc:sldMk cId="1659268398" sldId="2145706724"/>
            <ac:spMk id="53" creationId="{F5C6B755-FFF4-4871-8047-4EC8748BCCA9}"/>
          </ac:spMkLst>
        </pc:spChg>
        <pc:spChg chg="mod">
          <ac:chgData name="Gene Garcia" userId="770cd5de-0d19-4540-b665-3df5cb486cc3" providerId="ADAL" clId="{0891739D-CEDB-4673-B9F2-3C205C4D523E}" dt="2021-05-24T20:41:37.501" v="115" actId="1076"/>
          <ac:spMkLst>
            <pc:docMk/>
            <pc:sldMk cId="1659268398" sldId="2145706724"/>
            <ac:spMk id="54" creationId="{83E0D4EB-D8CF-4BB6-8651-1A6DEEDBC202}"/>
          </ac:spMkLst>
        </pc:spChg>
        <pc:spChg chg="del">
          <ac:chgData name="Gene Garcia" userId="770cd5de-0d19-4540-b665-3df5cb486cc3" providerId="ADAL" clId="{0891739D-CEDB-4673-B9F2-3C205C4D523E}" dt="2021-05-24T20:31:37.842" v="15" actId="478"/>
          <ac:spMkLst>
            <pc:docMk/>
            <pc:sldMk cId="1659268398" sldId="2145706724"/>
            <ac:spMk id="68" creationId="{7A8901A5-0D58-44AD-97BA-D1D525C8F297}"/>
          </ac:spMkLst>
        </pc:spChg>
        <pc:spChg chg="del">
          <ac:chgData name="Gene Garcia" userId="770cd5de-0d19-4540-b665-3df5cb486cc3" providerId="ADAL" clId="{0891739D-CEDB-4673-B9F2-3C205C4D523E}" dt="2021-05-24T20:31:26.174" v="12" actId="478"/>
          <ac:spMkLst>
            <pc:docMk/>
            <pc:sldMk cId="1659268398" sldId="2145706724"/>
            <ac:spMk id="86" creationId="{C4D02247-7433-4302-84D2-4760397F6EB4}"/>
          </ac:spMkLst>
        </pc:spChg>
        <pc:spChg chg="del">
          <ac:chgData name="Gene Garcia" userId="770cd5de-0d19-4540-b665-3df5cb486cc3" providerId="ADAL" clId="{0891739D-CEDB-4673-B9F2-3C205C4D523E}" dt="2021-05-24T20:31:26.174" v="12" actId="478"/>
          <ac:spMkLst>
            <pc:docMk/>
            <pc:sldMk cId="1659268398" sldId="2145706724"/>
            <ac:spMk id="88" creationId="{60972A5C-16AD-4197-A730-2E4593580EF9}"/>
          </ac:spMkLst>
        </pc:spChg>
        <pc:spChg chg="del">
          <ac:chgData name="Gene Garcia" userId="770cd5de-0d19-4540-b665-3df5cb486cc3" providerId="ADAL" clId="{0891739D-CEDB-4673-B9F2-3C205C4D523E}" dt="2021-05-24T20:31:17.305" v="7" actId="478"/>
          <ac:spMkLst>
            <pc:docMk/>
            <pc:sldMk cId="1659268398" sldId="2145706724"/>
            <ac:spMk id="89" creationId="{DEAC54B8-1828-4658-82DE-0A1DD49BAC22}"/>
          </ac:spMkLst>
        </pc:spChg>
        <pc:spChg chg="add mod">
          <ac:chgData name="Gene Garcia" userId="770cd5de-0d19-4540-b665-3df5cb486cc3" providerId="ADAL" clId="{0891739D-CEDB-4673-B9F2-3C205C4D523E}" dt="2021-05-25T00:40:14.090" v="477" actId="1076"/>
          <ac:spMkLst>
            <pc:docMk/>
            <pc:sldMk cId="1659268398" sldId="2145706724"/>
            <ac:spMk id="105" creationId="{85BB0A6E-85A2-40B5-B07E-A72347C58949}"/>
          </ac:spMkLst>
        </pc:spChg>
        <pc:spChg chg="add mod">
          <ac:chgData name="Gene Garcia" userId="770cd5de-0d19-4540-b665-3df5cb486cc3" providerId="ADAL" clId="{0891739D-CEDB-4673-B9F2-3C205C4D523E}" dt="2021-05-25T00:23:47.107" v="467" actId="688"/>
          <ac:spMkLst>
            <pc:docMk/>
            <pc:sldMk cId="1659268398" sldId="2145706724"/>
            <ac:spMk id="122" creationId="{B9CE55BD-9480-45CC-A49A-4F454EAE0CA8}"/>
          </ac:spMkLst>
        </pc:spChg>
        <pc:spChg chg="mod">
          <ac:chgData name="Gene Garcia" userId="770cd5de-0d19-4540-b665-3df5cb486cc3" providerId="ADAL" clId="{0891739D-CEDB-4673-B9F2-3C205C4D523E}" dt="2021-05-24T20:41:48.230" v="117" actId="1076"/>
          <ac:spMkLst>
            <pc:docMk/>
            <pc:sldMk cId="1659268398" sldId="2145706724"/>
            <ac:spMk id="123" creationId="{09DE457D-33DD-4C5B-BB3E-38BC5AAE7946}"/>
          </ac:spMkLst>
        </pc:spChg>
        <pc:spChg chg="add mod ord">
          <ac:chgData name="Gene Garcia" userId="770cd5de-0d19-4540-b665-3df5cb486cc3" providerId="ADAL" clId="{0891739D-CEDB-4673-B9F2-3C205C4D523E}" dt="2021-05-24T23:41:04.733" v="355" actId="1076"/>
          <ac:spMkLst>
            <pc:docMk/>
            <pc:sldMk cId="1659268398" sldId="2145706724"/>
            <ac:spMk id="128" creationId="{E9CEBC17-F661-44DF-935B-1987928EFD4C}"/>
          </ac:spMkLst>
        </pc:spChg>
        <pc:spChg chg="del">
          <ac:chgData name="Gene Garcia" userId="770cd5de-0d19-4540-b665-3df5cb486cc3" providerId="ADAL" clId="{0891739D-CEDB-4673-B9F2-3C205C4D523E}" dt="2021-05-24T20:31:26.174" v="12" actId="478"/>
          <ac:spMkLst>
            <pc:docMk/>
            <pc:sldMk cId="1659268398" sldId="2145706724"/>
            <ac:spMk id="129" creationId="{AA239070-A9DE-43B2-BEB3-2AC3B068D2F8}"/>
          </ac:spMkLst>
        </pc:spChg>
        <pc:spChg chg="mod">
          <ac:chgData name="Gene Garcia" userId="770cd5de-0d19-4540-b665-3df5cb486cc3" providerId="ADAL" clId="{0891739D-CEDB-4673-B9F2-3C205C4D523E}" dt="2021-05-24T20:41:48.230" v="117" actId="1076"/>
          <ac:spMkLst>
            <pc:docMk/>
            <pc:sldMk cId="1659268398" sldId="2145706724"/>
            <ac:spMk id="130" creationId="{B842E38B-7DC3-470B-B9A9-43845EEC0726}"/>
          </ac:spMkLst>
        </pc:spChg>
        <pc:spChg chg="add mod ord">
          <ac:chgData name="Gene Garcia" userId="770cd5de-0d19-4540-b665-3df5cb486cc3" providerId="ADAL" clId="{0891739D-CEDB-4673-B9F2-3C205C4D523E}" dt="2021-05-25T00:39:57.786" v="468" actId="1076"/>
          <ac:spMkLst>
            <pc:docMk/>
            <pc:sldMk cId="1659268398" sldId="2145706724"/>
            <ac:spMk id="131" creationId="{36ED9847-A8A6-4EB1-874C-33B667CE0CA1}"/>
          </ac:spMkLst>
        </pc:spChg>
        <pc:spChg chg="add del mod">
          <ac:chgData name="Gene Garcia" userId="770cd5de-0d19-4540-b665-3df5cb486cc3" providerId="ADAL" clId="{0891739D-CEDB-4673-B9F2-3C205C4D523E}" dt="2021-05-24T20:46:54.100" v="210" actId="478"/>
          <ac:spMkLst>
            <pc:docMk/>
            <pc:sldMk cId="1659268398" sldId="2145706724"/>
            <ac:spMk id="132" creationId="{0A1EB486-606F-4E9F-A265-2BA5E54ABE5D}"/>
          </ac:spMkLst>
        </pc:spChg>
        <pc:spChg chg="add mod">
          <ac:chgData name="Gene Garcia" userId="770cd5de-0d19-4540-b665-3df5cb486cc3" providerId="ADAL" clId="{0891739D-CEDB-4673-B9F2-3C205C4D523E}" dt="2021-05-24T20:48:34.168" v="234" actId="1076"/>
          <ac:spMkLst>
            <pc:docMk/>
            <pc:sldMk cId="1659268398" sldId="2145706724"/>
            <ac:spMk id="133" creationId="{01D6A37C-C99C-489E-8764-A019E1C34384}"/>
          </ac:spMkLst>
        </pc:spChg>
        <pc:spChg chg="del">
          <ac:chgData name="Gene Garcia" userId="770cd5de-0d19-4540-b665-3df5cb486cc3" providerId="ADAL" clId="{0891739D-CEDB-4673-B9F2-3C205C4D523E}" dt="2021-05-24T20:31:33.894" v="14" actId="478"/>
          <ac:spMkLst>
            <pc:docMk/>
            <pc:sldMk cId="1659268398" sldId="2145706724"/>
            <ac:spMk id="136" creationId="{02CF6BEE-685A-4E8C-BAAA-826EA2081D5F}"/>
          </ac:spMkLst>
        </pc:spChg>
        <pc:spChg chg="del">
          <ac:chgData name="Gene Garcia" userId="770cd5de-0d19-4540-b665-3df5cb486cc3" providerId="ADAL" clId="{0891739D-CEDB-4673-B9F2-3C205C4D523E}" dt="2021-05-24T20:31:33.894" v="14" actId="478"/>
          <ac:spMkLst>
            <pc:docMk/>
            <pc:sldMk cId="1659268398" sldId="2145706724"/>
            <ac:spMk id="142" creationId="{660349F2-DFAB-45AC-8777-F04712574427}"/>
          </ac:spMkLst>
        </pc:spChg>
        <pc:spChg chg="del">
          <ac:chgData name="Gene Garcia" userId="770cd5de-0d19-4540-b665-3df5cb486cc3" providerId="ADAL" clId="{0891739D-CEDB-4673-B9F2-3C205C4D523E}" dt="2021-05-24T20:31:33.894" v="14" actId="478"/>
          <ac:spMkLst>
            <pc:docMk/>
            <pc:sldMk cId="1659268398" sldId="2145706724"/>
            <ac:spMk id="150" creationId="{9220329C-D4C1-49B0-9336-BC9359BDB974}"/>
          </ac:spMkLst>
        </pc:spChg>
        <pc:spChg chg="add mod">
          <ac:chgData name="Gene Garcia" userId="770cd5de-0d19-4540-b665-3df5cb486cc3" providerId="ADAL" clId="{0891739D-CEDB-4673-B9F2-3C205C4D523E}" dt="2021-05-24T23:38:59.607" v="282" actId="14100"/>
          <ac:spMkLst>
            <pc:docMk/>
            <pc:sldMk cId="1659268398" sldId="2145706724"/>
            <ac:spMk id="152" creationId="{474A7086-06CD-40DF-9EF4-5EDB2CFB5017}"/>
          </ac:spMkLst>
        </pc:spChg>
        <pc:spChg chg="add mod">
          <ac:chgData name="Gene Garcia" userId="770cd5de-0d19-4540-b665-3df5cb486cc3" providerId="ADAL" clId="{0891739D-CEDB-4673-B9F2-3C205C4D523E}" dt="2021-05-24T23:38:39.631" v="253" actId="1076"/>
          <ac:spMkLst>
            <pc:docMk/>
            <pc:sldMk cId="1659268398" sldId="2145706724"/>
            <ac:spMk id="153" creationId="{DC4ADEDC-FB0D-4234-9DCC-A4CFFE882E36}"/>
          </ac:spMkLst>
        </pc:spChg>
        <pc:spChg chg="add mod">
          <ac:chgData name="Gene Garcia" userId="770cd5de-0d19-4540-b665-3df5cb486cc3" providerId="ADAL" clId="{0891739D-CEDB-4673-B9F2-3C205C4D523E}" dt="2021-05-24T23:39:31.841" v="322" actId="1076"/>
          <ac:spMkLst>
            <pc:docMk/>
            <pc:sldMk cId="1659268398" sldId="2145706724"/>
            <ac:spMk id="154" creationId="{15D6816E-8A04-444E-A9D7-277F7D69055F}"/>
          </ac:spMkLst>
        </pc:spChg>
        <pc:spChg chg="add mod">
          <ac:chgData name="Gene Garcia" userId="770cd5de-0d19-4540-b665-3df5cb486cc3" providerId="ADAL" clId="{0891739D-CEDB-4673-B9F2-3C205C4D523E}" dt="2021-05-24T23:39:41.494" v="334" actId="20577"/>
          <ac:spMkLst>
            <pc:docMk/>
            <pc:sldMk cId="1659268398" sldId="2145706724"/>
            <ac:spMk id="155" creationId="{D58A78C4-714A-4B9A-8EB5-02BBD25E326F}"/>
          </ac:spMkLst>
        </pc:spChg>
        <pc:spChg chg="add mod">
          <ac:chgData name="Gene Garcia" userId="770cd5de-0d19-4540-b665-3df5cb486cc3" providerId="ADAL" clId="{0891739D-CEDB-4673-B9F2-3C205C4D523E}" dt="2021-05-24T23:40:17.752" v="345" actId="1076"/>
          <ac:spMkLst>
            <pc:docMk/>
            <pc:sldMk cId="1659268398" sldId="2145706724"/>
            <ac:spMk id="157" creationId="{36BDF896-D80C-48CC-A00E-9F186F9769D3}"/>
          </ac:spMkLst>
        </pc:spChg>
        <pc:spChg chg="add mod">
          <ac:chgData name="Gene Garcia" userId="770cd5de-0d19-4540-b665-3df5cb486cc3" providerId="ADAL" clId="{0891739D-CEDB-4673-B9F2-3C205C4D523E}" dt="2021-05-24T23:40:47.869" v="354" actId="1035"/>
          <ac:spMkLst>
            <pc:docMk/>
            <pc:sldMk cId="1659268398" sldId="2145706724"/>
            <ac:spMk id="159" creationId="{023BFD80-3AD9-45E4-8829-A5C5A95AD2F7}"/>
          </ac:spMkLst>
        </pc:spChg>
        <pc:spChg chg="add mod ord">
          <ac:chgData name="Gene Garcia" userId="770cd5de-0d19-4540-b665-3df5cb486cc3" providerId="ADAL" clId="{0891739D-CEDB-4673-B9F2-3C205C4D523E}" dt="2021-05-25T00:59:18.253" v="496" actId="1076"/>
          <ac:spMkLst>
            <pc:docMk/>
            <pc:sldMk cId="1659268398" sldId="2145706724"/>
            <ac:spMk id="161" creationId="{64AE0BCD-CB86-44FC-BAD1-E04ABE0DA5C3}"/>
          </ac:spMkLst>
        </pc:spChg>
        <pc:spChg chg="del">
          <ac:chgData name="Gene Garcia" userId="770cd5de-0d19-4540-b665-3df5cb486cc3" providerId="ADAL" clId="{0891739D-CEDB-4673-B9F2-3C205C4D523E}" dt="2021-05-24T20:31:33.894" v="14" actId="478"/>
          <ac:spMkLst>
            <pc:docMk/>
            <pc:sldMk cId="1659268398" sldId="2145706724"/>
            <ac:spMk id="168" creationId="{43F5A343-B66B-4CC6-A88E-4E065C9FD944}"/>
          </ac:spMkLst>
        </pc:spChg>
        <pc:spChg chg="del">
          <ac:chgData name="Gene Garcia" userId="770cd5de-0d19-4540-b665-3df5cb486cc3" providerId="ADAL" clId="{0891739D-CEDB-4673-B9F2-3C205C4D523E}" dt="2021-05-24T20:31:33.894" v="14" actId="478"/>
          <ac:spMkLst>
            <pc:docMk/>
            <pc:sldMk cId="1659268398" sldId="2145706724"/>
            <ac:spMk id="172" creationId="{4EEF23D9-84A8-428D-AC19-297226050683}"/>
          </ac:spMkLst>
        </pc:spChg>
        <pc:spChg chg="del">
          <ac:chgData name="Gene Garcia" userId="770cd5de-0d19-4540-b665-3df5cb486cc3" providerId="ADAL" clId="{0891739D-CEDB-4673-B9F2-3C205C4D523E}" dt="2021-05-24T20:31:33.894" v="14" actId="478"/>
          <ac:spMkLst>
            <pc:docMk/>
            <pc:sldMk cId="1659268398" sldId="2145706724"/>
            <ac:spMk id="178" creationId="{92C102F9-0BDD-4EEF-9588-200D27AC66DC}"/>
          </ac:spMkLst>
        </pc:spChg>
        <pc:spChg chg="del">
          <ac:chgData name="Gene Garcia" userId="770cd5de-0d19-4540-b665-3df5cb486cc3" providerId="ADAL" clId="{0891739D-CEDB-4673-B9F2-3C205C4D523E}" dt="2021-05-24T20:31:33.894" v="14" actId="478"/>
          <ac:spMkLst>
            <pc:docMk/>
            <pc:sldMk cId="1659268398" sldId="2145706724"/>
            <ac:spMk id="182" creationId="{69AC860F-55FE-4E9C-87AD-27251713802D}"/>
          </ac:spMkLst>
        </pc:spChg>
        <pc:spChg chg="add mod">
          <ac:chgData name="Gene Garcia" userId="770cd5de-0d19-4540-b665-3df5cb486cc3" providerId="ADAL" clId="{0891739D-CEDB-4673-B9F2-3C205C4D523E}" dt="2021-05-25T00:40:26.949" v="481" actId="1076"/>
          <ac:spMkLst>
            <pc:docMk/>
            <pc:sldMk cId="1659268398" sldId="2145706724"/>
            <ac:spMk id="183" creationId="{F7ACC18F-CC83-46FB-9F35-E186F08DD707}"/>
          </ac:spMkLst>
        </pc:spChg>
        <pc:spChg chg="add mod">
          <ac:chgData name="Gene Garcia" userId="770cd5de-0d19-4540-b665-3df5cb486cc3" providerId="ADAL" clId="{0891739D-CEDB-4673-B9F2-3C205C4D523E}" dt="2021-05-25T00:59:18.253" v="496" actId="1076"/>
          <ac:spMkLst>
            <pc:docMk/>
            <pc:sldMk cId="1659268398" sldId="2145706724"/>
            <ac:spMk id="189" creationId="{18494F6D-C1C0-4D7C-AA72-61F0224B3DE6}"/>
          </ac:spMkLst>
        </pc:spChg>
        <pc:picChg chg="del">
          <ac:chgData name="Gene Garcia" userId="770cd5de-0d19-4540-b665-3df5cb486cc3" providerId="ADAL" clId="{0891739D-CEDB-4673-B9F2-3C205C4D523E}" dt="2021-05-24T20:31:13.441" v="4" actId="478"/>
          <ac:picMkLst>
            <pc:docMk/>
            <pc:sldMk cId="1659268398" sldId="2145706724"/>
            <ac:picMk id="5" creationId="{E5D9D6A9-A447-48C5-AA83-5D4266664C69}"/>
          </ac:picMkLst>
        </pc:picChg>
        <pc:picChg chg="del">
          <ac:chgData name="Gene Garcia" userId="770cd5de-0d19-4540-b665-3df5cb486cc3" providerId="ADAL" clId="{0891739D-CEDB-4673-B9F2-3C205C4D523E}" dt="2021-05-24T20:31:14.296" v="5" actId="478"/>
          <ac:picMkLst>
            <pc:docMk/>
            <pc:sldMk cId="1659268398" sldId="2145706724"/>
            <ac:picMk id="7" creationId="{0EF04D42-A98B-42CF-92F5-88130A5C2045}"/>
          </ac:picMkLst>
        </pc:picChg>
        <pc:picChg chg="del">
          <ac:chgData name="Gene Garcia" userId="770cd5de-0d19-4540-b665-3df5cb486cc3" providerId="ADAL" clId="{0891739D-CEDB-4673-B9F2-3C205C4D523E}" dt="2021-05-24T20:31:27.657" v="13" actId="478"/>
          <ac:picMkLst>
            <pc:docMk/>
            <pc:sldMk cId="1659268398" sldId="2145706724"/>
            <ac:picMk id="11" creationId="{96F6C96C-83D1-4C97-A8EA-B116879EA1B6}"/>
          </ac:picMkLst>
        </pc:picChg>
        <pc:picChg chg="del">
          <ac:chgData name="Gene Garcia" userId="770cd5de-0d19-4540-b665-3df5cb486cc3" providerId="ADAL" clId="{0891739D-CEDB-4673-B9F2-3C205C4D523E}" dt="2021-05-24T20:31:37.842" v="15" actId="478"/>
          <ac:picMkLst>
            <pc:docMk/>
            <pc:sldMk cId="1659268398" sldId="2145706724"/>
            <ac:picMk id="12" creationId="{EA7C6518-3E96-4F04-BD6F-C278753124DE}"/>
          </ac:picMkLst>
        </pc:picChg>
        <pc:picChg chg="del">
          <ac:chgData name="Gene Garcia" userId="770cd5de-0d19-4540-b665-3df5cb486cc3" providerId="ADAL" clId="{0891739D-CEDB-4673-B9F2-3C205C4D523E}" dt="2021-05-24T20:31:33.894" v="14" actId="478"/>
          <ac:picMkLst>
            <pc:docMk/>
            <pc:sldMk cId="1659268398" sldId="2145706724"/>
            <ac:picMk id="17" creationId="{BE31B856-11A6-48E1-ACA8-365F1C03DEED}"/>
          </ac:picMkLst>
        </pc:picChg>
        <pc:picChg chg="del">
          <ac:chgData name="Gene Garcia" userId="770cd5de-0d19-4540-b665-3df5cb486cc3" providerId="ADAL" clId="{0891739D-CEDB-4673-B9F2-3C205C4D523E}" dt="2021-05-24T20:31:17.976" v="8" actId="478"/>
          <ac:picMkLst>
            <pc:docMk/>
            <pc:sldMk cId="1659268398" sldId="2145706724"/>
            <ac:picMk id="24" creationId="{26AA8D8D-ACF4-40AC-B759-17654BAE60E0}"/>
          </ac:picMkLst>
        </pc:picChg>
        <pc:picChg chg="del">
          <ac:chgData name="Gene Garcia" userId="770cd5de-0d19-4540-b665-3df5cb486cc3" providerId="ADAL" clId="{0891739D-CEDB-4673-B9F2-3C205C4D523E}" dt="2021-05-24T20:31:37.842" v="15" actId="478"/>
          <ac:picMkLst>
            <pc:docMk/>
            <pc:sldMk cId="1659268398" sldId="2145706724"/>
            <ac:picMk id="25" creationId="{A3A0F6B8-49C1-4949-BE41-A6439F22ED55}"/>
          </ac:picMkLst>
        </pc:picChg>
        <pc:picChg chg="del">
          <ac:chgData name="Gene Garcia" userId="770cd5de-0d19-4540-b665-3df5cb486cc3" providerId="ADAL" clId="{0891739D-CEDB-4673-B9F2-3C205C4D523E}" dt="2021-05-24T20:31:37.842" v="15" actId="478"/>
          <ac:picMkLst>
            <pc:docMk/>
            <pc:sldMk cId="1659268398" sldId="2145706724"/>
            <ac:picMk id="26" creationId="{9F852688-D0C5-485D-AE48-2DEB6EA9D3A7}"/>
          </ac:picMkLst>
        </pc:picChg>
        <pc:picChg chg="del">
          <ac:chgData name="Gene Garcia" userId="770cd5de-0d19-4540-b665-3df5cb486cc3" providerId="ADAL" clId="{0891739D-CEDB-4673-B9F2-3C205C4D523E}" dt="2021-05-24T20:31:37.842" v="15" actId="478"/>
          <ac:picMkLst>
            <pc:docMk/>
            <pc:sldMk cId="1659268398" sldId="2145706724"/>
            <ac:picMk id="27" creationId="{49D36EC5-BE92-427A-92E0-3873F5F758E9}"/>
          </ac:picMkLst>
        </pc:picChg>
        <pc:picChg chg="del">
          <ac:chgData name="Gene Garcia" userId="770cd5de-0d19-4540-b665-3df5cb486cc3" providerId="ADAL" clId="{0891739D-CEDB-4673-B9F2-3C205C4D523E}" dt="2021-05-24T20:31:33.894" v="14" actId="478"/>
          <ac:picMkLst>
            <pc:docMk/>
            <pc:sldMk cId="1659268398" sldId="2145706724"/>
            <ac:picMk id="28" creationId="{11511D50-6050-4E90-A6B4-26C90345B601}"/>
          </ac:picMkLst>
        </pc:picChg>
        <pc:picChg chg="del">
          <ac:chgData name="Gene Garcia" userId="770cd5de-0d19-4540-b665-3df5cb486cc3" providerId="ADAL" clId="{0891739D-CEDB-4673-B9F2-3C205C4D523E}" dt="2021-05-24T20:31:37.842" v="15" actId="478"/>
          <ac:picMkLst>
            <pc:docMk/>
            <pc:sldMk cId="1659268398" sldId="2145706724"/>
            <ac:picMk id="32" creationId="{53E1183D-15BD-4036-87C6-A8EA9DD831F7}"/>
          </ac:picMkLst>
        </pc:picChg>
        <pc:picChg chg="del">
          <ac:chgData name="Gene Garcia" userId="770cd5de-0d19-4540-b665-3df5cb486cc3" providerId="ADAL" clId="{0891739D-CEDB-4673-B9F2-3C205C4D523E}" dt="2021-05-24T20:31:37.842" v="15" actId="478"/>
          <ac:picMkLst>
            <pc:docMk/>
            <pc:sldMk cId="1659268398" sldId="2145706724"/>
            <ac:picMk id="33" creationId="{53A7BFF2-537F-4B40-A9B5-C1A7E3B1DD17}"/>
          </ac:picMkLst>
        </pc:picChg>
        <pc:picChg chg="del">
          <ac:chgData name="Gene Garcia" userId="770cd5de-0d19-4540-b665-3df5cb486cc3" providerId="ADAL" clId="{0891739D-CEDB-4673-B9F2-3C205C4D523E}" dt="2021-05-24T20:31:33.894" v="14" actId="478"/>
          <ac:picMkLst>
            <pc:docMk/>
            <pc:sldMk cId="1659268398" sldId="2145706724"/>
            <ac:picMk id="35" creationId="{5AB89BD2-931E-47A0-A693-D590BFB00E07}"/>
          </ac:picMkLst>
        </pc:picChg>
        <pc:picChg chg="del">
          <ac:chgData name="Gene Garcia" userId="770cd5de-0d19-4540-b665-3df5cb486cc3" providerId="ADAL" clId="{0891739D-CEDB-4673-B9F2-3C205C4D523E}" dt="2021-05-24T20:31:37.842" v="15" actId="478"/>
          <ac:picMkLst>
            <pc:docMk/>
            <pc:sldMk cId="1659268398" sldId="2145706724"/>
            <ac:picMk id="36" creationId="{00260EF6-D307-467A-80A7-8452951038FA}"/>
          </ac:picMkLst>
        </pc:picChg>
        <pc:picChg chg="del">
          <ac:chgData name="Gene Garcia" userId="770cd5de-0d19-4540-b665-3df5cb486cc3" providerId="ADAL" clId="{0891739D-CEDB-4673-B9F2-3C205C4D523E}" dt="2021-05-24T20:31:37.842" v="15" actId="478"/>
          <ac:picMkLst>
            <pc:docMk/>
            <pc:sldMk cId="1659268398" sldId="2145706724"/>
            <ac:picMk id="37" creationId="{86CEC330-30BD-4046-94C5-21BAE7B2B8D6}"/>
          </ac:picMkLst>
        </pc:picChg>
        <pc:picChg chg="del">
          <ac:chgData name="Gene Garcia" userId="770cd5de-0d19-4540-b665-3df5cb486cc3" providerId="ADAL" clId="{0891739D-CEDB-4673-B9F2-3C205C4D523E}" dt="2021-05-24T20:31:37.842" v="15" actId="478"/>
          <ac:picMkLst>
            <pc:docMk/>
            <pc:sldMk cId="1659268398" sldId="2145706724"/>
            <ac:picMk id="39" creationId="{2D651B67-328A-4413-B2A9-8F3335B0FDCE}"/>
          </ac:picMkLst>
        </pc:picChg>
        <pc:picChg chg="del">
          <ac:chgData name="Gene Garcia" userId="770cd5de-0d19-4540-b665-3df5cb486cc3" providerId="ADAL" clId="{0891739D-CEDB-4673-B9F2-3C205C4D523E}" dt="2021-05-24T20:31:37.842" v="15" actId="478"/>
          <ac:picMkLst>
            <pc:docMk/>
            <pc:sldMk cId="1659268398" sldId="2145706724"/>
            <ac:picMk id="41" creationId="{D4CBAAEB-4C79-468D-B1B5-915355C8EB44}"/>
          </ac:picMkLst>
        </pc:picChg>
        <pc:picChg chg="mod">
          <ac:chgData name="Gene Garcia" userId="770cd5de-0d19-4540-b665-3df5cb486cc3" providerId="ADAL" clId="{0891739D-CEDB-4673-B9F2-3C205C4D523E}" dt="2021-05-24T20:44:40.659" v="149" actId="14100"/>
          <ac:picMkLst>
            <pc:docMk/>
            <pc:sldMk cId="1659268398" sldId="2145706724"/>
            <ac:picMk id="43" creationId="{0525CDEB-3132-4A44-9F33-22E41FF90354}"/>
          </ac:picMkLst>
        </pc:picChg>
        <pc:picChg chg="add mod">
          <ac:chgData name="Gene Garcia" userId="770cd5de-0d19-4540-b665-3df5cb486cc3" providerId="ADAL" clId="{0891739D-CEDB-4673-B9F2-3C205C4D523E}" dt="2021-05-24T20:45:05.791" v="152" actId="1076"/>
          <ac:picMkLst>
            <pc:docMk/>
            <pc:sldMk cId="1659268398" sldId="2145706724"/>
            <ac:picMk id="48" creationId="{793FDE1E-E0A8-4380-8BA3-53BDF58A755A}"/>
          </ac:picMkLst>
        </pc:picChg>
        <pc:picChg chg="mod">
          <ac:chgData name="Gene Garcia" userId="770cd5de-0d19-4540-b665-3df5cb486cc3" providerId="ADAL" clId="{0891739D-CEDB-4673-B9F2-3C205C4D523E}" dt="2021-05-24T20:45:05.791" v="152" actId="1076"/>
          <ac:picMkLst>
            <pc:docMk/>
            <pc:sldMk cId="1659268398" sldId="2145706724"/>
            <ac:picMk id="57" creationId="{9C0CEF28-8310-4436-9A54-A64F6C398F8B}"/>
          </ac:picMkLst>
        </pc:picChg>
        <pc:picChg chg="mod">
          <ac:chgData name="Gene Garcia" userId="770cd5de-0d19-4540-b665-3df5cb486cc3" providerId="ADAL" clId="{0891739D-CEDB-4673-B9F2-3C205C4D523E}" dt="2021-05-24T20:45:05.791" v="152" actId="1076"/>
          <ac:picMkLst>
            <pc:docMk/>
            <pc:sldMk cId="1659268398" sldId="2145706724"/>
            <ac:picMk id="59" creationId="{3A76AC56-E33C-44A5-8BB1-AC609ABDC9E2}"/>
          </ac:picMkLst>
        </pc:picChg>
        <pc:picChg chg="del">
          <ac:chgData name="Gene Garcia" userId="770cd5de-0d19-4540-b665-3df5cb486cc3" providerId="ADAL" clId="{0891739D-CEDB-4673-B9F2-3C205C4D523E}" dt="2021-05-24T20:31:37.842" v="15" actId="478"/>
          <ac:picMkLst>
            <pc:docMk/>
            <pc:sldMk cId="1659268398" sldId="2145706724"/>
            <ac:picMk id="66" creationId="{F55A5E0C-D839-4A96-B14F-CCC150EDAE7E}"/>
          </ac:picMkLst>
        </pc:picChg>
        <pc:picChg chg="del">
          <ac:chgData name="Gene Garcia" userId="770cd5de-0d19-4540-b665-3df5cb486cc3" providerId="ADAL" clId="{0891739D-CEDB-4673-B9F2-3C205C4D523E}" dt="2021-05-24T20:31:37.842" v="15" actId="478"/>
          <ac:picMkLst>
            <pc:docMk/>
            <pc:sldMk cId="1659268398" sldId="2145706724"/>
            <ac:picMk id="67" creationId="{C12D7654-06F0-4135-BF6A-6B48753D8849}"/>
          </ac:picMkLst>
        </pc:picChg>
        <pc:picChg chg="del">
          <ac:chgData name="Gene Garcia" userId="770cd5de-0d19-4540-b665-3df5cb486cc3" providerId="ADAL" clId="{0891739D-CEDB-4673-B9F2-3C205C4D523E}" dt="2021-05-24T20:31:33.894" v="14" actId="478"/>
          <ac:picMkLst>
            <pc:docMk/>
            <pc:sldMk cId="1659268398" sldId="2145706724"/>
            <ac:picMk id="79" creationId="{55829C94-086D-45ED-B4C1-BFAA243C6FEF}"/>
          </ac:picMkLst>
        </pc:picChg>
        <pc:picChg chg="add del mod">
          <ac:chgData name="Gene Garcia" userId="770cd5de-0d19-4540-b665-3df5cb486cc3" providerId="ADAL" clId="{0891739D-CEDB-4673-B9F2-3C205C4D523E}" dt="2021-05-24T20:41:09.391" v="110" actId="478"/>
          <ac:picMkLst>
            <pc:docMk/>
            <pc:sldMk cId="1659268398" sldId="2145706724"/>
            <ac:picMk id="95" creationId="{97F6C7C1-2DC1-4439-B4CC-43C7F1A2BBA5}"/>
          </ac:picMkLst>
        </pc:picChg>
        <pc:picChg chg="add mod">
          <ac:chgData name="Gene Garcia" userId="770cd5de-0d19-4540-b665-3df5cb486cc3" providerId="ADAL" clId="{0891739D-CEDB-4673-B9F2-3C205C4D523E}" dt="2021-05-24T20:47:39.130" v="222" actId="1076"/>
          <ac:picMkLst>
            <pc:docMk/>
            <pc:sldMk cId="1659268398" sldId="2145706724"/>
            <ac:picMk id="99" creationId="{E0B1337F-3C8C-4EED-B4CC-9ACF15400357}"/>
          </ac:picMkLst>
        </pc:picChg>
        <pc:picChg chg="add del mod">
          <ac:chgData name="Gene Garcia" userId="770cd5de-0d19-4540-b665-3df5cb486cc3" providerId="ADAL" clId="{0891739D-CEDB-4673-B9F2-3C205C4D523E}" dt="2021-05-24T20:45:53.063" v="158" actId="478"/>
          <ac:picMkLst>
            <pc:docMk/>
            <pc:sldMk cId="1659268398" sldId="2145706724"/>
            <ac:picMk id="124" creationId="{7A09FC68-C5DF-432F-93DF-484689C7244E}"/>
          </ac:picMkLst>
        </pc:picChg>
        <pc:picChg chg="mod">
          <ac:chgData name="Gene Garcia" userId="770cd5de-0d19-4540-b665-3df5cb486cc3" providerId="ADAL" clId="{0891739D-CEDB-4673-B9F2-3C205C4D523E}" dt="2021-05-24T20:42:19.205" v="124" actId="1076"/>
          <ac:picMkLst>
            <pc:docMk/>
            <pc:sldMk cId="1659268398" sldId="2145706724"/>
            <ac:picMk id="125" creationId="{04558BF8-FD1A-4C7C-AAE6-3286CFE231C3}"/>
          </ac:picMkLst>
        </pc:picChg>
        <pc:picChg chg="add del mod">
          <ac:chgData name="Gene Garcia" userId="770cd5de-0d19-4540-b665-3df5cb486cc3" providerId="ADAL" clId="{0891739D-CEDB-4673-B9F2-3C205C4D523E}" dt="2021-05-24T20:45:53.063" v="158" actId="478"/>
          <ac:picMkLst>
            <pc:docMk/>
            <pc:sldMk cId="1659268398" sldId="2145706724"/>
            <ac:picMk id="126" creationId="{EC7B4E34-A942-4F3E-B14A-9DD2A1579973}"/>
          </ac:picMkLst>
        </pc:picChg>
        <pc:picChg chg="add del mod">
          <ac:chgData name="Gene Garcia" userId="770cd5de-0d19-4540-b665-3df5cb486cc3" providerId="ADAL" clId="{0891739D-CEDB-4673-B9F2-3C205C4D523E}" dt="2021-05-24T20:45:58.592" v="160"/>
          <ac:picMkLst>
            <pc:docMk/>
            <pc:sldMk cId="1659268398" sldId="2145706724"/>
            <ac:picMk id="127" creationId="{1E0F4336-4E52-4934-AC69-6D2FB2731C41}"/>
          </ac:picMkLst>
        </pc:picChg>
        <pc:picChg chg="del">
          <ac:chgData name="Gene Garcia" userId="770cd5de-0d19-4540-b665-3df5cb486cc3" providerId="ADAL" clId="{0891739D-CEDB-4673-B9F2-3C205C4D523E}" dt="2021-05-24T20:31:33.894" v="14" actId="478"/>
          <ac:picMkLst>
            <pc:docMk/>
            <pc:sldMk cId="1659268398" sldId="2145706724"/>
            <ac:picMk id="140" creationId="{68917B95-3CD3-437E-BE21-975E3673F0C1}"/>
          </ac:picMkLst>
        </pc:picChg>
        <pc:picChg chg="del">
          <ac:chgData name="Gene Garcia" userId="770cd5de-0d19-4540-b665-3df5cb486cc3" providerId="ADAL" clId="{0891739D-CEDB-4673-B9F2-3C205C4D523E}" dt="2021-05-24T20:31:33.894" v="14" actId="478"/>
          <ac:picMkLst>
            <pc:docMk/>
            <pc:sldMk cId="1659268398" sldId="2145706724"/>
            <ac:picMk id="144" creationId="{4824BD58-7E99-405D-A6E1-65B836CD7F4D}"/>
          </ac:picMkLst>
        </pc:picChg>
        <pc:picChg chg="add mod">
          <ac:chgData name="Gene Garcia" userId="770cd5de-0d19-4540-b665-3df5cb486cc3" providerId="ADAL" clId="{0891739D-CEDB-4673-B9F2-3C205C4D523E}" dt="2021-05-24T23:37:17.642" v="237" actId="1076"/>
          <ac:picMkLst>
            <pc:docMk/>
            <pc:sldMk cId="1659268398" sldId="2145706724"/>
            <ac:picMk id="147" creationId="{258518E8-8A81-46BC-A39B-4FFD395A3512}"/>
          </ac:picMkLst>
        </pc:picChg>
        <pc:picChg chg="del">
          <ac:chgData name="Gene Garcia" userId="770cd5de-0d19-4540-b665-3df5cb486cc3" providerId="ADAL" clId="{0891739D-CEDB-4673-B9F2-3C205C4D523E}" dt="2021-05-24T20:31:33.894" v="14" actId="478"/>
          <ac:picMkLst>
            <pc:docMk/>
            <pc:sldMk cId="1659268398" sldId="2145706724"/>
            <ac:picMk id="148" creationId="{BD49C2F2-49F4-4BA1-AD9E-0E1E0A6AC57D}"/>
          </ac:picMkLst>
        </pc:picChg>
        <pc:picChg chg="add mod">
          <ac:chgData name="Gene Garcia" userId="770cd5de-0d19-4540-b665-3df5cb486cc3" providerId="ADAL" clId="{0891739D-CEDB-4673-B9F2-3C205C4D523E}" dt="2021-05-24T23:37:38.016" v="241" actId="1076"/>
          <ac:picMkLst>
            <pc:docMk/>
            <pc:sldMk cId="1659268398" sldId="2145706724"/>
            <ac:picMk id="149" creationId="{E4C4CDED-75E5-4672-AA0E-A942DFAF4183}"/>
          </ac:picMkLst>
        </pc:picChg>
        <pc:picChg chg="add mod">
          <ac:chgData name="Gene Garcia" userId="770cd5de-0d19-4540-b665-3df5cb486cc3" providerId="ADAL" clId="{0891739D-CEDB-4673-B9F2-3C205C4D523E}" dt="2021-05-24T23:37:34.153" v="240" actId="1076"/>
          <ac:picMkLst>
            <pc:docMk/>
            <pc:sldMk cId="1659268398" sldId="2145706724"/>
            <ac:picMk id="151" creationId="{E384A04D-2567-4C30-B2E5-1166EE2D9608}"/>
          </ac:picMkLst>
        </pc:picChg>
        <pc:picChg chg="add mod">
          <ac:chgData name="Gene Garcia" userId="770cd5de-0d19-4540-b665-3df5cb486cc3" providerId="ADAL" clId="{0891739D-CEDB-4673-B9F2-3C205C4D523E}" dt="2021-05-24T23:39:53.707" v="336" actId="1076"/>
          <ac:picMkLst>
            <pc:docMk/>
            <pc:sldMk cId="1659268398" sldId="2145706724"/>
            <ac:picMk id="156" creationId="{548CC428-9DCA-4863-9A49-47989E24D446}"/>
          </ac:picMkLst>
        </pc:picChg>
        <pc:picChg chg="add mod">
          <ac:chgData name="Gene Garcia" userId="770cd5de-0d19-4540-b665-3df5cb486cc3" providerId="ADAL" clId="{0891739D-CEDB-4673-B9F2-3C205C4D523E}" dt="2021-05-24T23:40:43.445" v="352" actId="1035"/>
          <ac:picMkLst>
            <pc:docMk/>
            <pc:sldMk cId="1659268398" sldId="2145706724"/>
            <ac:picMk id="158" creationId="{EF2564E2-43A3-4C2B-B1CE-8CCBF02D166E}"/>
          </ac:picMkLst>
        </pc:picChg>
        <pc:picChg chg="del">
          <ac:chgData name="Gene Garcia" userId="770cd5de-0d19-4540-b665-3df5cb486cc3" providerId="ADAL" clId="{0891739D-CEDB-4673-B9F2-3C205C4D523E}" dt="2021-05-24T20:31:33.894" v="14" actId="478"/>
          <ac:picMkLst>
            <pc:docMk/>
            <pc:sldMk cId="1659268398" sldId="2145706724"/>
            <ac:picMk id="174" creationId="{C33D7169-7A47-44FD-98F6-385F683EDCF5}"/>
          </ac:picMkLst>
        </pc:picChg>
        <pc:picChg chg="del">
          <ac:chgData name="Gene Garcia" userId="770cd5de-0d19-4540-b665-3df5cb486cc3" providerId="ADAL" clId="{0891739D-CEDB-4673-B9F2-3C205C4D523E}" dt="2021-05-24T20:31:33.894" v="14" actId="478"/>
          <ac:picMkLst>
            <pc:docMk/>
            <pc:sldMk cId="1659268398" sldId="2145706724"/>
            <ac:picMk id="176" creationId="{222A0034-4B10-46A6-8B47-CB8C83BA726C}"/>
          </ac:picMkLst>
        </pc:picChg>
        <pc:picChg chg="del">
          <ac:chgData name="Gene Garcia" userId="770cd5de-0d19-4540-b665-3df5cb486cc3" providerId="ADAL" clId="{0891739D-CEDB-4673-B9F2-3C205C4D523E}" dt="2021-05-24T20:31:33.894" v="14" actId="478"/>
          <ac:picMkLst>
            <pc:docMk/>
            <pc:sldMk cId="1659268398" sldId="2145706724"/>
            <ac:picMk id="180" creationId="{00886AB4-9140-4985-8168-4AEB5111DFC5}"/>
          </ac:picMkLst>
        </pc:picChg>
        <pc:picChg chg="mod">
          <ac:chgData name="Gene Garcia" userId="770cd5de-0d19-4540-b665-3df5cb486cc3" providerId="ADAL" clId="{0891739D-CEDB-4673-B9F2-3C205C4D523E}" dt="2021-05-24T20:45:05.791" v="152" actId="1076"/>
          <ac:picMkLst>
            <pc:docMk/>
            <pc:sldMk cId="1659268398" sldId="2145706724"/>
            <ac:picMk id="1026" creationId="{ED91EBE1-4B29-4D1F-BD5E-73F66D67AEBE}"/>
          </ac:picMkLst>
        </pc:picChg>
        <pc:cxnChg chg="mod">
          <ac:chgData name="Gene Garcia" userId="770cd5de-0d19-4540-b665-3df5cb486cc3" providerId="ADAL" clId="{0891739D-CEDB-4673-B9F2-3C205C4D523E}" dt="2021-05-24T20:45:05.791" v="152" actId="1076"/>
          <ac:cxnSpMkLst>
            <pc:docMk/>
            <pc:sldMk cId="1659268398" sldId="2145706724"/>
            <ac:cxnSpMk id="4" creationId="{27D6E51E-85BF-49AD-83F7-7F26C367A62F}"/>
          </ac:cxnSpMkLst>
        </pc:cxnChg>
        <pc:cxnChg chg="del">
          <ac:chgData name="Gene Garcia" userId="770cd5de-0d19-4540-b665-3df5cb486cc3" providerId="ADAL" clId="{0891739D-CEDB-4673-B9F2-3C205C4D523E}" dt="2021-05-24T20:31:37.842" v="15" actId="478"/>
          <ac:cxnSpMkLst>
            <pc:docMk/>
            <pc:sldMk cId="1659268398" sldId="2145706724"/>
            <ac:cxnSpMk id="42" creationId="{0AC26242-4EC5-4FF7-97B4-A2ACCD1D3D22}"/>
          </ac:cxnSpMkLst>
        </pc:cxnChg>
        <pc:cxnChg chg="del mod">
          <ac:chgData name="Gene Garcia" userId="770cd5de-0d19-4540-b665-3df5cb486cc3" providerId="ADAL" clId="{0891739D-CEDB-4673-B9F2-3C205C4D523E}" dt="2021-05-24T20:41:08.656" v="109" actId="478"/>
          <ac:cxnSpMkLst>
            <pc:docMk/>
            <pc:sldMk cId="1659268398" sldId="2145706724"/>
            <ac:cxnSpMk id="44" creationId="{669F0548-F39D-4E29-A0A4-2F05FB073F4E}"/>
          </ac:cxnSpMkLst>
        </pc:cxnChg>
        <pc:cxnChg chg="mod">
          <ac:chgData name="Gene Garcia" userId="770cd5de-0d19-4540-b665-3df5cb486cc3" providerId="ADAL" clId="{0891739D-CEDB-4673-B9F2-3C205C4D523E}" dt="2021-05-24T20:45:05.791" v="152" actId="1076"/>
          <ac:cxnSpMkLst>
            <pc:docMk/>
            <pc:sldMk cId="1659268398" sldId="2145706724"/>
            <ac:cxnSpMk id="60" creationId="{2703CC27-522A-424B-9E30-BCCD1573C5A3}"/>
          </ac:cxnSpMkLst>
        </pc:cxnChg>
        <pc:cxnChg chg="del mod">
          <ac:chgData name="Gene Garcia" userId="770cd5de-0d19-4540-b665-3df5cb486cc3" providerId="ADAL" clId="{0891739D-CEDB-4673-B9F2-3C205C4D523E}" dt="2021-05-24T20:41:17.983" v="113" actId="478"/>
          <ac:cxnSpMkLst>
            <pc:docMk/>
            <pc:sldMk cId="1659268398" sldId="2145706724"/>
            <ac:cxnSpMk id="62" creationId="{ADC07F91-9AEA-45B3-B403-3F6451B3B35E}"/>
          </ac:cxnSpMkLst>
        </pc:cxnChg>
        <pc:cxnChg chg="del mod">
          <ac:chgData name="Gene Garcia" userId="770cd5de-0d19-4540-b665-3df5cb486cc3" providerId="ADAL" clId="{0891739D-CEDB-4673-B9F2-3C205C4D523E}" dt="2021-05-24T20:31:39.583" v="17" actId="478"/>
          <ac:cxnSpMkLst>
            <pc:docMk/>
            <pc:sldMk cId="1659268398" sldId="2145706724"/>
            <ac:cxnSpMk id="70" creationId="{E439D2A1-A6F8-4A58-8550-8BF39BC38A17}"/>
          </ac:cxnSpMkLst>
        </pc:cxnChg>
        <pc:cxnChg chg="del">
          <ac:chgData name="Gene Garcia" userId="770cd5de-0d19-4540-b665-3df5cb486cc3" providerId="ADAL" clId="{0891739D-CEDB-4673-B9F2-3C205C4D523E}" dt="2021-05-24T20:31:39.137" v="16" actId="478"/>
          <ac:cxnSpMkLst>
            <pc:docMk/>
            <pc:sldMk cId="1659268398" sldId="2145706724"/>
            <ac:cxnSpMk id="75" creationId="{CD17D9B0-5C25-46E7-8628-CCABB2FF68C2}"/>
          </ac:cxnSpMkLst>
        </pc:cxnChg>
        <pc:cxnChg chg="del">
          <ac:chgData name="Gene Garcia" userId="770cd5de-0d19-4540-b665-3df5cb486cc3" providerId="ADAL" clId="{0891739D-CEDB-4673-B9F2-3C205C4D523E}" dt="2021-05-24T20:31:37.842" v="15" actId="478"/>
          <ac:cxnSpMkLst>
            <pc:docMk/>
            <pc:sldMk cId="1659268398" sldId="2145706724"/>
            <ac:cxnSpMk id="77" creationId="{704B528E-5352-4D98-881A-891052B9AA80}"/>
          </ac:cxnSpMkLst>
        </pc:cxnChg>
        <pc:cxnChg chg="del">
          <ac:chgData name="Gene Garcia" userId="770cd5de-0d19-4540-b665-3df5cb486cc3" providerId="ADAL" clId="{0891739D-CEDB-4673-B9F2-3C205C4D523E}" dt="2021-05-24T20:31:37.842" v="15" actId="478"/>
          <ac:cxnSpMkLst>
            <pc:docMk/>
            <pc:sldMk cId="1659268398" sldId="2145706724"/>
            <ac:cxnSpMk id="78" creationId="{4464049A-5826-4E13-B8BE-7025DCD64F42}"/>
          </ac:cxnSpMkLst>
        </pc:cxnChg>
        <pc:cxnChg chg="del">
          <ac:chgData name="Gene Garcia" userId="770cd5de-0d19-4540-b665-3df5cb486cc3" providerId="ADAL" clId="{0891739D-CEDB-4673-B9F2-3C205C4D523E}" dt="2021-05-24T20:31:37.842" v="15" actId="478"/>
          <ac:cxnSpMkLst>
            <pc:docMk/>
            <pc:sldMk cId="1659268398" sldId="2145706724"/>
            <ac:cxnSpMk id="83" creationId="{30D98942-FB58-488F-9322-12C9FD0CBAC8}"/>
          </ac:cxnSpMkLst>
        </pc:cxnChg>
        <pc:cxnChg chg="del">
          <ac:chgData name="Gene Garcia" userId="770cd5de-0d19-4540-b665-3df5cb486cc3" providerId="ADAL" clId="{0891739D-CEDB-4673-B9F2-3C205C4D523E}" dt="2021-05-24T20:31:37.842" v="15" actId="478"/>
          <ac:cxnSpMkLst>
            <pc:docMk/>
            <pc:sldMk cId="1659268398" sldId="2145706724"/>
            <ac:cxnSpMk id="93" creationId="{B919C39B-55BA-41AA-B90D-02BEC596C7C2}"/>
          </ac:cxnSpMkLst>
        </pc:cxnChg>
        <pc:cxnChg chg="add mod">
          <ac:chgData name="Gene Garcia" userId="770cd5de-0d19-4540-b665-3df5cb486cc3" providerId="ADAL" clId="{0891739D-CEDB-4673-B9F2-3C205C4D523E}" dt="2021-05-24T20:48:37.066" v="235" actId="14100"/>
          <ac:cxnSpMkLst>
            <pc:docMk/>
            <pc:sldMk cId="1659268398" sldId="2145706724"/>
            <ac:cxnSpMk id="109" creationId="{F32E9B19-3CE5-417A-B1CC-2CE341C80740}"/>
          </ac:cxnSpMkLst>
        </pc:cxnChg>
        <pc:cxnChg chg="add del mod">
          <ac:chgData name="Gene Garcia" userId="770cd5de-0d19-4540-b665-3df5cb486cc3" providerId="ADAL" clId="{0891739D-CEDB-4673-B9F2-3C205C4D523E}" dt="2021-05-25T00:42:52.100" v="493" actId="478"/>
          <ac:cxnSpMkLst>
            <pc:docMk/>
            <pc:sldMk cId="1659268398" sldId="2145706724"/>
            <ac:cxnSpMk id="110" creationId="{3C6A9BB4-5F99-41F9-B490-DC3343C3048C}"/>
          </ac:cxnSpMkLst>
        </pc:cxnChg>
        <pc:cxnChg chg="add mod">
          <ac:chgData name="Gene Garcia" userId="770cd5de-0d19-4540-b665-3df5cb486cc3" providerId="ADAL" clId="{0891739D-CEDB-4673-B9F2-3C205C4D523E}" dt="2021-05-24T20:45:16.386" v="154" actId="14100"/>
          <ac:cxnSpMkLst>
            <pc:docMk/>
            <pc:sldMk cId="1659268398" sldId="2145706724"/>
            <ac:cxnSpMk id="114" creationId="{9D560945-72A5-48A5-9D25-2C2E0C400ECF}"/>
          </ac:cxnSpMkLst>
        </pc:cxnChg>
        <pc:cxnChg chg="add mod">
          <ac:chgData name="Gene Garcia" userId="770cd5de-0d19-4540-b665-3df5cb486cc3" providerId="ADAL" clId="{0891739D-CEDB-4673-B9F2-3C205C4D523E}" dt="2021-05-24T20:42:21.806" v="125" actId="14100"/>
          <ac:cxnSpMkLst>
            <pc:docMk/>
            <pc:sldMk cId="1659268398" sldId="2145706724"/>
            <ac:cxnSpMk id="117" creationId="{9DDFB029-A305-4971-BDE2-2BD99377255A}"/>
          </ac:cxnSpMkLst>
        </pc:cxnChg>
        <pc:cxnChg chg="del mod">
          <ac:chgData name="Gene Garcia" userId="770cd5de-0d19-4540-b665-3df5cb486cc3" providerId="ADAL" clId="{0891739D-CEDB-4673-B9F2-3C205C4D523E}" dt="2021-05-24T20:31:33.894" v="14" actId="478"/>
          <ac:cxnSpMkLst>
            <pc:docMk/>
            <pc:sldMk cId="1659268398" sldId="2145706724"/>
            <ac:cxnSpMk id="121" creationId="{380CE0C7-5577-41D7-AF82-14C5E9E6D77F}"/>
          </ac:cxnSpMkLst>
        </pc:cxnChg>
        <pc:cxnChg chg="add mod">
          <ac:chgData name="Gene Garcia" userId="770cd5de-0d19-4540-b665-3df5cb486cc3" providerId="ADAL" clId="{0891739D-CEDB-4673-B9F2-3C205C4D523E}" dt="2021-05-25T00:40:05.931" v="471" actId="14100"/>
          <ac:cxnSpMkLst>
            <pc:docMk/>
            <pc:sldMk cId="1659268398" sldId="2145706724"/>
            <ac:cxnSpMk id="134" creationId="{ABA8E19B-89C7-4C27-9103-0DB7AAA56291}"/>
          </ac:cxnSpMkLst>
        </pc:cxnChg>
        <pc:cxnChg chg="add mod">
          <ac:chgData name="Gene Garcia" userId="770cd5de-0d19-4540-b665-3df5cb486cc3" providerId="ADAL" clId="{0891739D-CEDB-4673-B9F2-3C205C4D523E}" dt="2021-05-24T20:47:39.130" v="222" actId="1076"/>
          <ac:cxnSpMkLst>
            <pc:docMk/>
            <pc:sldMk cId="1659268398" sldId="2145706724"/>
            <ac:cxnSpMk id="135" creationId="{2CABF443-973F-4BB2-AF1F-BF800BFBB850}"/>
          </ac:cxnSpMkLst>
        </pc:cxnChg>
        <pc:cxnChg chg="add mod">
          <ac:chgData name="Gene Garcia" userId="770cd5de-0d19-4540-b665-3df5cb486cc3" providerId="ADAL" clId="{0891739D-CEDB-4673-B9F2-3C205C4D523E}" dt="2021-05-24T23:41:42.529" v="362" actId="14100"/>
          <ac:cxnSpMkLst>
            <pc:docMk/>
            <pc:sldMk cId="1659268398" sldId="2145706724"/>
            <ac:cxnSpMk id="138" creationId="{C6359CDA-7B52-4357-999A-E4DE3C5C1434}"/>
          </ac:cxnSpMkLst>
        </pc:cxnChg>
        <pc:cxnChg chg="add mod">
          <ac:chgData name="Gene Garcia" userId="770cd5de-0d19-4540-b665-3df5cb486cc3" providerId="ADAL" clId="{0891739D-CEDB-4673-B9F2-3C205C4D523E}" dt="2021-05-24T23:41:15.412" v="357" actId="14100"/>
          <ac:cxnSpMkLst>
            <pc:docMk/>
            <pc:sldMk cId="1659268398" sldId="2145706724"/>
            <ac:cxnSpMk id="141" creationId="{2F0F1031-6337-47AD-9DD9-861212B4DCB2}"/>
          </ac:cxnSpMkLst>
        </pc:cxnChg>
        <pc:cxnChg chg="add mod">
          <ac:chgData name="Gene Garcia" userId="770cd5de-0d19-4540-b665-3df5cb486cc3" providerId="ADAL" clId="{0891739D-CEDB-4673-B9F2-3C205C4D523E}" dt="2021-05-24T23:53:59.535" v="368" actId="14100"/>
          <ac:cxnSpMkLst>
            <pc:docMk/>
            <pc:sldMk cId="1659268398" sldId="2145706724"/>
            <ac:cxnSpMk id="164" creationId="{66503CBB-9B35-4425-BFC2-6720AEE9BD7C}"/>
          </ac:cxnSpMkLst>
        </pc:cxnChg>
        <pc:cxnChg chg="del mod">
          <ac:chgData name="Gene Garcia" userId="770cd5de-0d19-4540-b665-3df5cb486cc3" providerId="ADAL" clId="{0891739D-CEDB-4673-B9F2-3C205C4D523E}" dt="2021-05-24T20:31:33.894" v="14" actId="478"/>
          <ac:cxnSpMkLst>
            <pc:docMk/>
            <pc:sldMk cId="1659268398" sldId="2145706724"/>
            <ac:cxnSpMk id="175" creationId="{C173F3E7-46BC-4637-9A08-945F9586D716}"/>
          </ac:cxnSpMkLst>
        </pc:cxnChg>
        <pc:cxnChg chg="add mod">
          <ac:chgData name="Gene Garcia" userId="770cd5de-0d19-4540-b665-3df5cb486cc3" providerId="ADAL" clId="{0891739D-CEDB-4673-B9F2-3C205C4D523E}" dt="2021-05-25T00:23:41.391" v="466" actId="14100"/>
          <ac:cxnSpMkLst>
            <pc:docMk/>
            <pc:sldMk cId="1659268398" sldId="2145706724"/>
            <ac:cxnSpMk id="177" creationId="{60C5911E-A7E3-4EAA-A737-6D68EBC830B8}"/>
          </ac:cxnSpMkLst>
        </pc:cxnChg>
        <pc:cxnChg chg="del mod">
          <ac:chgData name="Gene Garcia" userId="770cd5de-0d19-4540-b665-3df5cb486cc3" providerId="ADAL" clId="{0891739D-CEDB-4673-B9F2-3C205C4D523E}" dt="2021-05-24T20:31:33.894" v="14" actId="478"/>
          <ac:cxnSpMkLst>
            <pc:docMk/>
            <pc:sldMk cId="1659268398" sldId="2145706724"/>
            <ac:cxnSpMk id="186" creationId="{A0170D4A-DC8E-447A-823F-29440AB4A51D}"/>
          </ac:cxnSpMkLst>
        </pc:cxnChg>
        <pc:cxnChg chg="add mod">
          <ac:chgData name="Gene Garcia" userId="770cd5de-0d19-4540-b665-3df5cb486cc3" providerId="ADAL" clId="{0891739D-CEDB-4673-B9F2-3C205C4D523E}" dt="2021-05-25T00:40:21.938" v="480" actId="14100"/>
          <ac:cxnSpMkLst>
            <pc:docMk/>
            <pc:sldMk cId="1659268398" sldId="2145706724"/>
            <ac:cxnSpMk id="187" creationId="{DD34BDB5-3137-4B6A-95FA-5E595EBFC361}"/>
          </ac:cxnSpMkLst>
        </pc:cxnChg>
        <pc:cxnChg chg="add mod">
          <ac:chgData name="Gene Garcia" userId="770cd5de-0d19-4540-b665-3df5cb486cc3" providerId="ADAL" clId="{0891739D-CEDB-4673-B9F2-3C205C4D523E}" dt="2021-05-25T00:59:23.353" v="497" actId="14100"/>
          <ac:cxnSpMkLst>
            <pc:docMk/>
            <pc:sldMk cId="1659268398" sldId="2145706724"/>
            <ac:cxnSpMk id="190" creationId="{3F0E0699-7DBA-4589-A51D-0A7332F78764}"/>
          </ac:cxnSpMkLst>
        </pc:cxnChg>
        <pc:cxnChg chg="del">
          <ac:chgData name="Gene Garcia" userId="770cd5de-0d19-4540-b665-3df5cb486cc3" providerId="ADAL" clId="{0891739D-CEDB-4673-B9F2-3C205C4D523E}" dt="2021-05-24T20:31:37.842" v="15" actId="478"/>
          <ac:cxnSpMkLst>
            <pc:docMk/>
            <pc:sldMk cId="1659268398" sldId="2145706724"/>
            <ac:cxnSpMk id="191" creationId="{8924A9EE-BDAF-4D88-9D91-42FC16CD1B87}"/>
          </ac:cxnSpMkLst>
        </pc:cxnChg>
        <pc:cxnChg chg="del">
          <ac:chgData name="Gene Garcia" userId="770cd5de-0d19-4540-b665-3df5cb486cc3" providerId="ADAL" clId="{0891739D-CEDB-4673-B9F2-3C205C4D523E}" dt="2021-05-24T20:31:37.842" v="15" actId="478"/>
          <ac:cxnSpMkLst>
            <pc:docMk/>
            <pc:sldMk cId="1659268398" sldId="2145706724"/>
            <ac:cxnSpMk id="195" creationId="{8AF20711-935F-470D-9708-D8D30A139DEC}"/>
          </ac:cxnSpMkLst>
        </pc:cxnChg>
        <pc:cxnChg chg="del">
          <ac:chgData name="Gene Garcia" userId="770cd5de-0d19-4540-b665-3df5cb486cc3" providerId="ADAL" clId="{0891739D-CEDB-4673-B9F2-3C205C4D523E}" dt="2021-05-24T20:31:37.842" v="15" actId="478"/>
          <ac:cxnSpMkLst>
            <pc:docMk/>
            <pc:sldMk cId="1659268398" sldId="2145706724"/>
            <ac:cxnSpMk id="201" creationId="{724D478E-7C49-4A3E-A270-773FFAD173DC}"/>
          </ac:cxnSpMkLst>
        </pc:cxnChg>
        <pc:cxnChg chg="del mod">
          <ac:chgData name="Gene Garcia" userId="770cd5de-0d19-4540-b665-3df5cb486cc3" providerId="ADAL" clId="{0891739D-CEDB-4673-B9F2-3C205C4D523E}" dt="2021-05-24T20:31:33.894" v="14" actId="478"/>
          <ac:cxnSpMkLst>
            <pc:docMk/>
            <pc:sldMk cId="1659268398" sldId="2145706724"/>
            <ac:cxnSpMk id="213" creationId="{ED8A980E-730F-4676-B5E5-47A45730999F}"/>
          </ac:cxnSpMkLst>
        </pc:cxnChg>
        <pc:cxnChg chg="del mod">
          <ac:chgData name="Gene Garcia" userId="770cd5de-0d19-4540-b665-3df5cb486cc3" providerId="ADAL" clId="{0891739D-CEDB-4673-B9F2-3C205C4D523E}" dt="2021-05-24T20:31:33.894" v="14" actId="478"/>
          <ac:cxnSpMkLst>
            <pc:docMk/>
            <pc:sldMk cId="1659268398" sldId="2145706724"/>
            <ac:cxnSpMk id="217" creationId="{8A2EB8CF-909E-4C03-A083-952A874322C3}"/>
          </ac:cxnSpMkLst>
        </pc:cxnChg>
        <pc:cxnChg chg="del mod">
          <ac:chgData name="Gene Garcia" userId="770cd5de-0d19-4540-b665-3df5cb486cc3" providerId="ADAL" clId="{0891739D-CEDB-4673-B9F2-3C205C4D523E}" dt="2021-05-24T20:31:33.894" v="14" actId="478"/>
          <ac:cxnSpMkLst>
            <pc:docMk/>
            <pc:sldMk cId="1659268398" sldId="2145706724"/>
            <ac:cxnSpMk id="226" creationId="{3F9A8CB4-6DAA-4C13-BC7E-14C49BBB095E}"/>
          </ac:cxnSpMkLst>
        </pc:cxnChg>
        <pc:cxnChg chg="del mod">
          <ac:chgData name="Gene Garcia" userId="770cd5de-0d19-4540-b665-3df5cb486cc3" providerId="ADAL" clId="{0891739D-CEDB-4673-B9F2-3C205C4D523E}" dt="2021-05-24T20:31:33.894" v="14" actId="478"/>
          <ac:cxnSpMkLst>
            <pc:docMk/>
            <pc:sldMk cId="1659268398" sldId="2145706724"/>
            <ac:cxnSpMk id="230" creationId="{62367481-CE42-4F78-BE7C-C360188F4AF9}"/>
          </ac:cxnSpMkLst>
        </pc:cxnChg>
        <pc:cxnChg chg="del mod">
          <ac:chgData name="Gene Garcia" userId="770cd5de-0d19-4540-b665-3df5cb486cc3" providerId="ADAL" clId="{0891739D-CEDB-4673-B9F2-3C205C4D523E}" dt="2021-05-24T20:31:33.894" v="14" actId="478"/>
          <ac:cxnSpMkLst>
            <pc:docMk/>
            <pc:sldMk cId="1659268398" sldId="2145706724"/>
            <ac:cxnSpMk id="234" creationId="{617ABF27-F8A4-4F2C-8D89-915B94177D11}"/>
          </ac:cxnSpMkLst>
        </pc:cxnChg>
        <pc:cxnChg chg="del mod">
          <ac:chgData name="Gene Garcia" userId="770cd5de-0d19-4540-b665-3df5cb486cc3" providerId="ADAL" clId="{0891739D-CEDB-4673-B9F2-3C205C4D523E}" dt="2021-05-24T20:31:33.894" v="14" actId="478"/>
          <ac:cxnSpMkLst>
            <pc:docMk/>
            <pc:sldMk cId="1659268398" sldId="2145706724"/>
            <ac:cxnSpMk id="238" creationId="{9F2D0567-8BE2-44F9-B26C-9EDB9A842697}"/>
          </ac:cxnSpMkLst>
        </pc:cxnChg>
        <pc:cxnChg chg="del mod">
          <ac:chgData name="Gene Garcia" userId="770cd5de-0d19-4540-b665-3df5cb486cc3" providerId="ADAL" clId="{0891739D-CEDB-4673-B9F2-3C205C4D523E}" dt="2021-05-24T20:31:33.894" v="14" actId="478"/>
          <ac:cxnSpMkLst>
            <pc:docMk/>
            <pc:sldMk cId="1659268398" sldId="2145706724"/>
            <ac:cxnSpMk id="249" creationId="{E64D81C7-3604-441A-BF01-F67070033E12}"/>
          </ac:cxnSpMkLst>
        </pc:cxnChg>
        <pc:cxnChg chg="del mod">
          <ac:chgData name="Gene Garcia" userId="770cd5de-0d19-4540-b665-3df5cb486cc3" providerId="ADAL" clId="{0891739D-CEDB-4673-B9F2-3C205C4D523E}" dt="2021-05-24T20:31:33.894" v="14" actId="478"/>
          <ac:cxnSpMkLst>
            <pc:docMk/>
            <pc:sldMk cId="1659268398" sldId="2145706724"/>
            <ac:cxnSpMk id="253" creationId="{22CB3F99-B386-4588-A1D1-A6D13C2F712F}"/>
          </ac:cxnSpMkLst>
        </pc:cxnChg>
        <pc:cxnChg chg="del mod">
          <ac:chgData name="Gene Garcia" userId="770cd5de-0d19-4540-b665-3df5cb486cc3" providerId="ADAL" clId="{0891739D-CEDB-4673-B9F2-3C205C4D523E}" dt="2021-05-24T20:31:33.894" v="14" actId="478"/>
          <ac:cxnSpMkLst>
            <pc:docMk/>
            <pc:sldMk cId="1659268398" sldId="2145706724"/>
            <ac:cxnSpMk id="259" creationId="{D830A79B-7D9F-486F-9218-270F114C0F2F}"/>
          </ac:cxnSpMkLst>
        </pc:cxnChg>
      </pc:sldChg>
      <pc:sldChg chg="addSp delSp modSp new mod ord setBg modNotesTx">
        <pc:chgData name="Gene Garcia" userId="770cd5de-0d19-4540-b665-3df5cb486cc3" providerId="ADAL" clId="{0891739D-CEDB-4673-B9F2-3C205C4D523E}" dt="2021-05-24T23:59:20.495" v="451"/>
        <pc:sldMkLst>
          <pc:docMk/>
          <pc:sldMk cId="3580898032" sldId="2145706725"/>
        </pc:sldMkLst>
        <pc:spChg chg="add del mod">
          <ac:chgData name="Gene Garcia" userId="770cd5de-0d19-4540-b665-3df5cb486cc3" providerId="ADAL" clId="{0891739D-CEDB-4673-B9F2-3C205C4D523E}" dt="2021-05-24T20:43:43.496" v="140" actId="22"/>
          <ac:spMkLst>
            <pc:docMk/>
            <pc:sldMk cId="3580898032" sldId="2145706725"/>
            <ac:spMk id="7" creationId="{CE28879D-9C78-42D0-957F-049143A6A04D}"/>
          </ac:spMkLst>
        </pc:spChg>
        <pc:spChg chg="add mod">
          <ac:chgData name="Gene Garcia" userId="770cd5de-0d19-4540-b665-3df5cb486cc3" providerId="ADAL" clId="{0891739D-CEDB-4673-B9F2-3C205C4D523E}" dt="2021-05-24T23:56:35.615" v="437" actId="1076"/>
          <ac:spMkLst>
            <pc:docMk/>
            <pc:sldMk cId="3580898032" sldId="2145706725"/>
            <ac:spMk id="8" creationId="{C2914F6B-DD4C-4848-BEC4-263B46924B00}"/>
          </ac:spMkLst>
        </pc:spChg>
        <pc:spChg chg="add mod">
          <ac:chgData name="Gene Garcia" userId="770cd5de-0d19-4540-b665-3df5cb486cc3" providerId="ADAL" clId="{0891739D-CEDB-4673-B9F2-3C205C4D523E}" dt="2021-05-24T23:56:29.388" v="436" actId="14100"/>
          <ac:spMkLst>
            <pc:docMk/>
            <pc:sldMk cId="3580898032" sldId="2145706725"/>
            <ac:spMk id="9" creationId="{C6780D7E-0981-4FC3-A667-5624A9E489BD}"/>
          </ac:spMkLst>
        </pc:spChg>
        <pc:picChg chg="add mod">
          <ac:chgData name="Gene Garcia" userId="770cd5de-0d19-4540-b665-3df5cb486cc3" providerId="ADAL" clId="{0891739D-CEDB-4673-B9F2-3C205C4D523E}" dt="2021-05-24T23:55:45.007" v="375" actId="1076"/>
          <ac:picMkLst>
            <pc:docMk/>
            <pc:sldMk cId="3580898032" sldId="2145706725"/>
            <ac:picMk id="3" creationId="{7F5851F8-CBDD-4A89-BC5B-A207EC63AFCC}"/>
          </ac:picMkLst>
        </pc:picChg>
        <pc:picChg chg="add mod">
          <ac:chgData name="Gene Garcia" userId="770cd5de-0d19-4540-b665-3df5cb486cc3" providerId="ADAL" clId="{0891739D-CEDB-4673-B9F2-3C205C4D523E}" dt="2021-05-24T23:55:46.765" v="376" actId="1076"/>
          <ac:picMkLst>
            <pc:docMk/>
            <pc:sldMk cId="3580898032" sldId="2145706725"/>
            <ac:picMk id="1026" creationId="{11732689-5A19-4BF9-85E7-580876976823}"/>
          </ac:picMkLst>
        </pc:picChg>
        <pc:picChg chg="add del">
          <ac:chgData name="Gene Garcia" userId="770cd5de-0d19-4540-b665-3df5cb486cc3" providerId="ADAL" clId="{0891739D-CEDB-4673-B9F2-3C205C4D523E}" dt="2021-05-24T20:43:25.503" v="132"/>
          <ac:picMkLst>
            <pc:docMk/>
            <pc:sldMk cId="3580898032" sldId="2145706725"/>
            <ac:picMk id="1028" creationId="{FFEF895B-0DAD-4BAC-A1DD-FE456E93C5D8}"/>
          </ac:picMkLst>
        </pc:picChg>
      </pc:sldChg>
      <pc:sldChg chg="addSp modSp new">
        <pc:chgData name="Gene Garcia" userId="770cd5de-0d19-4540-b665-3df5cb486cc3" providerId="ADAL" clId="{0891739D-CEDB-4673-B9F2-3C205C4D523E}" dt="2021-05-24T23:54:57.750" v="372" actId="1076"/>
        <pc:sldMkLst>
          <pc:docMk/>
          <pc:sldMk cId="1405666243" sldId="2145706726"/>
        </pc:sldMkLst>
        <pc:picChg chg="add mod">
          <ac:chgData name="Gene Garcia" userId="770cd5de-0d19-4540-b665-3df5cb486cc3" providerId="ADAL" clId="{0891739D-CEDB-4673-B9F2-3C205C4D523E}" dt="2021-05-24T23:54:57.750" v="372" actId="1076"/>
          <ac:picMkLst>
            <pc:docMk/>
            <pc:sldMk cId="1405666243" sldId="2145706726"/>
            <ac:picMk id="2050" creationId="{A1737E7E-6096-4698-B692-4BD21F41FEF7}"/>
          </ac:picMkLst>
        </pc:picChg>
      </pc:sldChg>
      <pc:sldChg chg="addSp delSp modSp mod delAnim">
        <pc:chgData name="Gene Garcia" userId="770cd5de-0d19-4540-b665-3df5cb486cc3" providerId="ADAL" clId="{0891739D-CEDB-4673-B9F2-3C205C4D523E}" dt="2021-05-26T19:26:20.779" v="873" actId="20577"/>
        <pc:sldMkLst>
          <pc:docMk/>
          <pc:sldMk cId="1252154231" sldId="2145706727"/>
        </pc:sldMkLst>
        <pc:spChg chg="del">
          <ac:chgData name="Gene Garcia" userId="770cd5de-0d19-4540-b665-3df5cb486cc3" providerId="ADAL" clId="{0891739D-CEDB-4673-B9F2-3C205C4D523E}" dt="2021-05-26T19:22:49.461" v="500" actId="478"/>
          <ac:spMkLst>
            <pc:docMk/>
            <pc:sldMk cId="1252154231" sldId="2145706727"/>
            <ac:spMk id="2" creationId="{46BF7463-3D5C-4492-8471-77893057E4A5}"/>
          </ac:spMkLst>
        </pc:spChg>
        <pc:spChg chg="del">
          <ac:chgData name="Gene Garcia" userId="770cd5de-0d19-4540-b665-3df5cb486cc3" providerId="ADAL" clId="{0891739D-CEDB-4673-B9F2-3C205C4D523E}" dt="2021-05-26T19:22:49.461" v="500" actId="478"/>
          <ac:spMkLst>
            <pc:docMk/>
            <pc:sldMk cId="1252154231" sldId="2145706727"/>
            <ac:spMk id="3" creationId="{5102E6F5-3203-4634-A9BA-1D5293CAE452}"/>
          </ac:spMkLst>
        </pc:spChg>
        <pc:spChg chg="del">
          <ac:chgData name="Gene Garcia" userId="770cd5de-0d19-4540-b665-3df5cb486cc3" providerId="ADAL" clId="{0891739D-CEDB-4673-B9F2-3C205C4D523E}" dt="2021-05-26T19:22:49.461" v="500" actId="478"/>
          <ac:spMkLst>
            <pc:docMk/>
            <pc:sldMk cId="1252154231" sldId="2145706727"/>
            <ac:spMk id="5" creationId="{63B03404-8BF0-4CFC-B8AA-67DC35785B9A}"/>
          </ac:spMkLst>
        </pc:spChg>
        <pc:spChg chg="del">
          <ac:chgData name="Gene Garcia" userId="770cd5de-0d19-4540-b665-3df5cb486cc3" providerId="ADAL" clId="{0891739D-CEDB-4673-B9F2-3C205C4D523E}" dt="2021-05-26T19:22:49.461" v="500" actId="478"/>
          <ac:spMkLst>
            <pc:docMk/>
            <pc:sldMk cId="1252154231" sldId="2145706727"/>
            <ac:spMk id="7" creationId="{FB8AF985-22F3-4177-B3C3-97C8FA4753D7}"/>
          </ac:spMkLst>
        </pc:spChg>
        <pc:spChg chg="del">
          <ac:chgData name="Gene Garcia" userId="770cd5de-0d19-4540-b665-3df5cb486cc3" providerId="ADAL" clId="{0891739D-CEDB-4673-B9F2-3C205C4D523E}" dt="2021-05-26T19:22:49.461" v="500" actId="478"/>
          <ac:spMkLst>
            <pc:docMk/>
            <pc:sldMk cId="1252154231" sldId="2145706727"/>
            <ac:spMk id="8" creationId="{60E1EB63-A4E4-4247-A2B5-9DE1D26A5592}"/>
          </ac:spMkLst>
        </pc:spChg>
        <pc:spChg chg="del">
          <ac:chgData name="Gene Garcia" userId="770cd5de-0d19-4540-b665-3df5cb486cc3" providerId="ADAL" clId="{0891739D-CEDB-4673-B9F2-3C205C4D523E}" dt="2021-05-26T19:22:49.461" v="500" actId="478"/>
          <ac:spMkLst>
            <pc:docMk/>
            <pc:sldMk cId="1252154231" sldId="2145706727"/>
            <ac:spMk id="9" creationId="{3AF8D85D-2B44-41BA-93B6-6A4A384A63F6}"/>
          </ac:spMkLst>
        </pc:spChg>
        <pc:spChg chg="del">
          <ac:chgData name="Gene Garcia" userId="770cd5de-0d19-4540-b665-3df5cb486cc3" providerId="ADAL" clId="{0891739D-CEDB-4673-B9F2-3C205C4D523E}" dt="2021-05-26T19:22:49.461" v="500" actId="478"/>
          <ac:spMkLst>
            <pc:docMk/>
            <pc:sldMk cId="1252154231" sldId="2145706727"/>
            <ac:spMk id="10" creationId="{AF4B296B-71E5-4A2D-91C8-8FA79E1819B9}"/>
          </ac:spMkLst>
        </pc:spChg>
        <pc:spChg chg="del">
          <ac:chgData name="Gene Garcia" userId="770cd5de-0d19-4540-b665-3df5cb486cc3" providerId="ADAL" clId="{0891739D-CEDB-4673-B9F2-3C205C4D523E}" dt="2021-05-26T19:22:49.461" v="500" actId="478"/>
          <ac:spMkLst>
            <pc:docMk/>
            <pc:sldMk cId="1252154231" sldId="2145706727"/>
            <ac:spMk id="11" creationId="{B3662131-03EA-49D6-8310-C5125583C88E}"/>
          </ac:spMkLst>
        </pc:spChg>
        <pc:spChg chg="del">
          <ac:chgData name="Gene Garcia" userId="770cd5de-0d19-4540-b665-3df5cb486cc3" providerId="ADAL" clId="{0891739D-CEDB-4673-B9F2-3C205C4D523E}" dt="2021-05-26T19:22:49.461" v="500" actId="478"/>
          <ac:spMkLst>
            <pc:docMk/>
            <pc:sldMk cId="1252154231" sldId="2145706727"/>
            <ac:spMk id="13" creationId="{6F24FDE2-9CA5-4C24-8C3D-EB8072976D8A}"/>
          </ac:spMkLst>
        </pc:spChg>
        <pc:spChg chg="del">
          <ac:chgData name="Gene Garcia" userId="770cd5de-0d19-4540-b665-3df5cb486cc3" providerId="ADAL" clId="{0891739D-CEDB-4673-B9F2-3C205C4D523E}" dt="2021-05-26T19:22:49.461" v="500" actId="478"/>
          <ac:spMkLst>
            <pc:docMk/>
            <pc:sldMk cId="1252154231" sldId="2145706727"/>
            <ac:spMk id="15" creationId="{68B8F62B-D3D3-4DA1-9EF7-53A4E82C05D1}"/>
          </ac:spMkLst>
        </pc:spChg>
        <pc:spChg chg="del">
          <ac:chgData name="Gene Garcia" userId="770cd5de-0d19-4540-b665-3df5cb486cc3" providerId="ADAL" clId="{0891739D-CEDB-4673-B9F2-3C205C4D523E}" dt="2021-05-26T19:22:49.461" v="500" actId="478"/>
          <ac:spMkLst>
            <pc:docMk/>
            <pc:sldMk cId="1252154231" sldId="2145706727"/>
            <ac:spMk id="16" creationId="{D98ADC78-F708-407B-B734-B4448F88223B}"/>
          </ac:spMkLst>
        </pc:spChg>
        <pc:spChg chg="add mod">
          <ac:chgData name="Gene Garcia" userId="770cd5de-0d19-4540-b665-3df5cb486cc3" providerId="ADAL" clId="{0891739D-CEDB-4673-B9F2-3C205C4D523E}" dt="2021-05-26T19:26:20.779" v="873" actId="20577"/>
          <ac:spMkLst>
            <pc:docMk/>
            <pc:sldMk cId="1252154231" sldId="2145706727"/>
            <ac:spMk id="17" creationId="{C424B802-E4A1-42DB-82AB-D7696B967100}"/>
          </ac:spMkLst>
        </pc:spChg>
        <pc:spChg chg="mod">
          <ac:chgData name="Gene Garcia" userId="770cd5de-0d19-4540-b665-3df5cb486cc3" providerId="ADAL" clId="{0891739D-CEDB-4673-B9F2-3C205C4D523E}" dt="2021-05-26T19:23:05.261" v="521" actId="1076"/>
          <ac:spMkLst>
            <pc:docMk/>
            <pc:sldMk cId="1252154231" sldId="2145706727"/>
            <ac:spMk id="18" creationId="{9A7E5C14-181F-4AF9-8479-268D9E796646}"/>
          </ac:spMkLst>
        </pc:spChg>
        <pc:cxnChg chg="del">
          <ac:chgData name="Gene Garcia" userId="770cd5de-0d19-4540-b665-3df5cb486cc3" providerId="ADAL" clId="{0891739D-CEDB-4673-B9F2-3C205C4D523E}" dt="2021-05-26T19:22:49.461" v="500" actId="478"/>
          <ac:cxnSpMkLst>
            <pc:docMk/>
            <pc:sldMk cId="1252154231" sldId="2145706727"/>
            <ac:cxnSpMk id="4" creationId="{2224C189-CF2F-4BE2-B352-8662478DB323}"/>
          </ac:cxnSpMkLst>
        </pc:cxnChg>
        <pc:cxnChg chg="del">
          <ac:chgData name="Gene Garcia" userId="770cd5de-0d19-4540-b665-3df5cb486cc3" providerId="ADAL" clId="{0891739D-CEDB-4673-B9F2-3C205C4D523E}" dt="2021-05-26T19:22:49.461" v="500" actId="478"/>
          <ac:cxnSpMkLst>
            <pc:docMk/>
            <pc:sldMk cId="1252154231" sldId="2145706727"/>
            <ac:cxnSpMk id="6" creationId="{4BEE7F2E-AF55-4A5C-BE08-40F945D1D505}"/>
          </ac:cxnSpMkLst>
        </pc:cxnChg>
      </pc:sldChg>
      <pc:sldChg chg="add del setBg">
        <pc:chgData name="Gene Garcia" userId="770cd5de-0d19-4540-b665-3df5cb486cc3" providerId="ADAL" clId="{0891739D-CEDB-4673-B9F2-3C205C4D523E}" dt="2021-05-26T19:22:34.019" v="499"/>
        <pc:sldMkLst>
          <pc:docMk/>
          <pc:sldMk cId="3374691858" sldId="2145706727"/>
        </pc:sldMkLst>
      </pc:sldChg>
    </pc:docChg>
  </pc:docChgLst>
  <pc:docChgLst>
    <pc:chgData name="Gene Garcia" userId="770cd5de-0d19-4540-b665-3df5cb486cc3" providerId="ADAL" clId="{8526D1AD-94DE-4433-B071-7B553E1EF07C}"/>
    <pc:docChg chg="undo redo custSel addSld delSld modSld sldOrd addSection modSection">
      <pc:chgData name="Gene Garcia" userId="770cd5de-0d19-4540-b665-3df5cb486cc3" providerId="ADAL" clId="{8526D1AD-94DE-4433-B071-7B553E1EF07C}" dt="2021-06-22T22:37:11.732" v="2577" actId="20577"/>
      <pc:docMkLst>
        <pc:docMk/>
      </pc:docMkLst>
      <pc:sldChg chg="add ord">
        <pc:chgData name="Gene Garcia" userId="770cd5de-0d19-4540-b665-3df5cb486cc3" providerId="ADAL" clId="{8526D1AD-94DE-4433-B071-7B553E1EF07C}" dt="2021-06-11T16:06:09.488" v="702"/>
        <pc:sldMkLst>
          <pc:docMk/>
          <pc:sldMk cId="368316970" sldId="2145706657"/>
        </pc:sldMkLst>
      </pc:sldChg>
      <pc:sldChg chg="ord">
        <pc:chgData name="Gene Garcia" userId="770cd5de-0d19-4540-b665-3df5cb486cc3" providerId="ADAL" clId="{8526D1AD-94DE-4433-B071-7B553E1EF07C}" dt="2021-05-27T23:42:10.558" v="531"/>
        <pc:sldMkLst>
          <pc:docMk/>
          <pc:sldMk cId="3447327678" sldId="2145706666"/>
        </pc:sldMkLst>
      </pc:sldChg>
      <pc:sldChg chg="delSp modSp mod">
        <pc:chgData name="Gene Garcia" userId="770cd5de-0d19-4540-b665-3df5cb486cc3" providerId="ADAL" clId="{8526D1AD-94DE-4433-B071-7B553E1EF07C}" dt="2021-06-17T14:02:17.514" v="830" actId="1076"/>
        <pc:sldMkLst>
          <pc:docMk/>
          <pc:sldMk cId="772296305" sldId="2145706687"/>
        </pc:sldMkLst>
        <pc:spChg chg="mod">
          <ac:chgData name="Gene Garcia" userId="770cd5de-0d19-4540-b665-3df5cb486cc3" providerId="ADAL" clId="{8526D1AD-94DE-4433-B071-7B553E1EF07C}" dt="2021-06-17T14:02:07.612" v="829" actId="1076"/>
          <ac:spMkLst>
            <pc:docMk/>
            <pc:sldMk cId="772296305" sldId="2145706687"/>
            <ac:spMk id="8" creationId="{D51D6C79-EBDC-4E7B-B15E-80736DC79767}"/>
          </ac:spMkLst>
        </pc:spChg>
        <pc:spChg chg="mod">
          <ac:chgData name="Gene Garcia" userId="770cd5de-0d19-4540-b665-3df5cb486cc3" providerId="ADAL" clId="{8526D1AD-94DE-4433-B071-7B553E1EF07C}" dt="2021-06-17T14:02:17.514" v="830" actId="1076"/>
          <ac:spMkLst>
            <pc:docMk/>
            <pc:sldMk cId="772296305" sldId="2145706687"/>
            <ac:spMk id="10" creationId="{6769D0E8-A236-48EA-8AEC-457A491F2EEA}"/>
          </ac:spMkLst>
        </pc:spChg>
        <pc:spChg chg="del mod">
          <ac:chgData name="Gene Garcia" userId="770cd5de-0d19-4540-b665-3df5cb486cc3" providerId="ADAL" clId="{8526D1AD-94DE-4433-B071-7B553E1EF07C}" dt="2021-06-17T14:01:47.041" v="828" actId="478"/>
          <ac:spMkLst>
            <pc:docMk/>
            <pc:sldMk cId="772296305" sldId="2145706687"/>
            <ac:spMk id="44" creationId="{15EF2695-6408-41AE-9596-51EBA2B43EAF}"/>
          </ac:spMkLst>
        </pc:spChg>
        <pc:picChg chg="mod">
          <ac:chgData name="Gene Garcia" userId="770cd5de-0d19-4540-b665-3df5cb486cc3" providerId="ADAL" clId="{8526D1AD-94DE-4433-B071-7B553E1EF07C}" dt="2021-06-17T14:02:07.612" v="829" actId="1076"/>
          <ac:picMkLst>
            <pc:docMk/>
            <pc:sldMk cId="772296305" sldId="2145706687"/>
            <ac:picMk id="3" creationId="{E7095FB8-F219-4D47-9187-4FD27D4586D4}"/>
          </ac:picMkLst>
        </pc:picChg>
        <pc:picChg chg="del">
          <ac:chgData name="Gene Garcia" userId="770cd5de-0d19-4540-b665-3df5cb486cc3" providerId="ADAL" clId="{8526D1AD-94DE-4433-B071-7B553E1EF07C}" dt="2021-06-17T14:01:45.582" v="826" actId="478"/>
          <ac:picMkLst>
            <pc:docMk/>
            <pc:sldMk cId="772296305" sldId="2145706687"/>
            <ac:picMk id="43" creationId="{CC02F1D8-E41A-4C12-B1DA-6FE09317CD7E}"/>
          </ac:picMkLst>
        </pc:picChg>
        <pc:picChg chg="mod">
          <ac:chgData name="Gene Garcia" userId="770cd5de-0d19-4540-b665-3df5cb486cc3" providerId="ADAL" clId="{8526D1AD-94DE-4433-B071-7B553E1EF07C}" dt="2021-06-17T14:02:17.514" v="830" actId="1076"/>
          <ac:picMkLst>
            <pc:docMk/>
            <pc:sldMk cId="772296305" sldId="2145706687"/>
            <ac:picMk id="72" creationId="{6889A31C-ED24-486F-932C-8546D9FD10F4}"/>
          </ac:picMkLst>
        </pc:picChg>
      </pc:sldChg>
      <pc:sldChg chg="modSp mod">
        <pc:chgData name="Gene Garcia" userId="770cd5de-0d19-4540-b665-3df5cb486cc3" providerId="ADAL" clId="{8526D1AD-94DE-4433-B071-7B553E1EF07C}" dt="2021-06-15T13:13:18.237" v="728" actId="20577"/>
        <pc:sldMkLst>
          <pc:docMk/>
          <pc:sldMk cId="3113240171" sldId="2145706690"/>
        </pc:sldMkLst>
        <pc:spChg chg="mod">
          <ac:chgData name="Gene Garcia" userId="770cd5de-0d19-4540-b665-3df5cb486cc3" providerId="ADAL" clId="{8526D1AD-94DE-4433-B071-7B553E1EF07C}" dt="2021-06-15T13:13:18.237" v="728" actId="20577"/>
          <ac:spMkLst>
            <pc:docMk/>
            <pc:sldMk cId="3113240171" sldId="2145706690"/>
            <ac:spMk id="2" creationId="{A2983D07-AF5E-487D-BAA9-A8EC050D6440}"/>
          </ac:spMkLst>
        </pc:spChg>
        <pc:spChg chg="mod">
          <ac:chgData name="Gene Garcia" userId="770cd5de-0d19-4540-b665-3df5cb486cc3" providerId="ADAL" clId="{8526D1AD-94DE-4433-B071-7B553E1EF07C}" dt="2021-06-15T13:13:10.826" v="723" actId="20577"/>
          <ac:spMkLst>
            <pc:docMk/>
            <pc:sldMk cId="3113240171" sldId="2145706690"/>
            <ac:spMk id="5" creationId="{398683E6-FFD4-4014-AC57-16C32A12F30C}"/>
          </ac:spMkLst>
        </pc:spChg>
      </pc:sldChg>
      <pc:sldChg chg="addSp delSp modSp mod">
        <pc:chgData name="Gene Garcia" userId="770cd5de-0d19-4540-b665-3df5cb486cc3" providerId="ADAL" clId="{8526D1AD-94DE-4433-B071-7B553E1EF07C}" dt="2021-06-19T20:29:48.513" v="1954" actId="207"/>
        <pc:sldMkLst>
          <pc:docMk/>
          <pc:sldMk cId="2141041227" sldId="2145706692"/>
        </pc:sldMkLst>
        <pc:spChg chg="mod">
          <ac:chgData name="Gene Garcia" userId="770cd5de-0d19-4540-b665-3df5cb486cc3" providerId="ADAL" clId="{8526D1AD-94DE-4433-B071-7B553E1EF07C}" dt="2021-05-27T18:42:38.384" v="8" actId="1076"/>
          <ac:spMkLst>
            <pc:docMk/>
            <pc:sldMk cId="2141041227" sldId="2145706692"/>
            <ac:spMk id="50" creationId="{22E0D84B-0F14-4CCF-B313-04CF9E9C5B4B}"/>
          </ac:spMkLst>
        </pc:spChg>
        <pc:spChg chg="mod">
          <ac:chgData name="Gene Garcia" userId="770cd5de-0d19-4540-b665-3df5cb486cc3" providerId="ADAL" clId="{8526D1AD-94DE-4433-B071-7B553E1EF07C}" dt="2021-05-27T18:42:46.071" v="25" actId="1036"/>
          <ac:spMkLst>
            <pc:docMk/>
            <pc:sldMk cId="2141041227" sldId="2145706692"/>
            <ac:spMk id="53" creationId="{F5C6B755-FFF4-4871-8047-4EC8748BCCA9}"/>
          </ac:spMkLst>
        </pc:spChg>
        <pc:spChg chg="add del mod">
          <ac:chgData name="Gene Garcia" userId="770cd5de-0d19-4540-b665-3df5cb486cc3" providerId="ADAL" clId="{8526D1AD-94DE-4433-B071-7B553E1EF07C}" dt="2021-05-27T23:32:32.342" v="509" actId="1076"/>
          <ac:spMkLst>
            <pc:docMk/>
            <pc:sldMk cId="2141041227" sldId="2145706692"/>
            <ac:spMk id="96" creationId="{D8241A06-69D6-4F69-BCAF-379FEDA2B074}"/>
          </ac:spMkLst>
        </pc:spChg>
        <pc:spChg chg="mod">
          <ac:chgData name="Gene Garcia" userId="770cd5de-0d19-4540-b665-3df5cb486cc3" providerId="ADAL" clId="{8526D1AD-94DE-4433-B071-7B553E1EF07C}" dt="2021-05-27T18:42:30.764" v="6" actId="1076"/>
          <ac:spMkLst>
            <pc:docMk/>
            <pc:sldMk cId="2141041227" sldId="2145706692"/>
            <ac:spMk id="98" creationId="{AA27F0EC-5053-458C-AEB5-2FBC01D9241B}"/>
          </ac:spMkLst>
        </pc:spChg>
        <pc:spChg chg="add mod">
          <ac:chgData name="Gene Garcia" userId="770cd5de-0d19-4540-b665-3df5cb486cc3" providerId="ADAL" clId="{8526D1AD-94DE-4433-B071-7B553E1EF07C}" dt="2021-05-27T23:32:32.342" v="509" actId="1076"/>
          <ac:spMkLst>
            <pc:docMk/>
            <pc:sldMk cId="2141041227" sldId="2145706692"/>
            <ac:spMk id="101" creationId="{B2C8F5D8-57B5-40B3-94EC-4B8F3956E9D2}"/>
          </ac:spMkLst>
        </pc:spChg>
        <pc:spChg chg="add mod">
          <ac:chgData name="Gene Garcia" userId="770cd5de-0d19-4540-b665-3df5cb486cc3" providerId="ADAL" clId="{8526D1AD-94DE-4433-B071-7B553E1EF07C}" dt="2021-05-27T23:32:32.342" v="509" actId="1076"/>
          <ac:spMkLst>
            <pc:docMk/>
            <pc:sldMk cId="2141041227" sldId="2145706692"/>
            <ac:spMk id="102" creationId="{7EF54A60-C7F3-4EDF-BD3D-5E735B361656}"/>
          </ac:spMkLst>
        </pc:spChg>
        <pc:spChg chg="mod">
          <ac:chgData name="Gene Garcia" userId="770cd5de-0d19-4540-b665-3df5cb486cc3" providerId="ADAL" clId="{8526D1AD-94DE-4433-B071-7B553E1EF07C}" dt="2021-06-19T20:29:48.513" v="1954" actId="207"/>
          <ac:spMkLst>
            <pc:docMk/>
            <pc:sldMk cId="2141041227" sldId="2145706692"/>
            <ac:spMk id="129" creationId="{AA239070-A9DE-43B2-BEB3-2AC3B068D2F8}"/>
          </ac:spMkLst>
        </pc:spChg>
        <pc:picChg chg="mod">
          <ac:chgData name="Gene Garcia" userId="770cd5de-0d19-4540-b665-3df5cb486cc3" providerId="ADAL" clId="{8526D1AD-94DE-4433-B071-7B553E1EF07C}" dt="2021-05-27T23:32:14.161" v="506" actId="1076"/>
          <ac:picMkLst>
            <pc:docMk/>
            <pc:sldMk cId="2141041227" sldId="2145706692"/>
            <ac:picMk id="5" creationId="{E5D9D6A9-A447-48C5-AA83-5D4266664C69}"/>
          </ac:picMkLst>
        </pc:picChg>
        <pc:picChg chg="mod">
          <ac:chgData name="Gene Garcia" userId="770cd5de-0d19-4540-b665-3df5cb486cc3" providerId="ADAL" clId="{8526D1AD-94DE-4433-B071-7B553E1EF07C}" dt="2021-05-27T18:42:30.764" v="6" actId="1076"/>
          <ac:picMkLst>
            <pc:docMk/>
            <pc:sldMk cId="2141041227" sldId="2145706692"/>
            <ac:picMk id="59" creationId="{3A76AC56-E33C-44A5-8BB1-AC609ABDC9E2}"/>
          </ac:picMkLst>
        </pc:picChg>
        <pc:picChg chg="add del mod">
          <ac:chgData name="Gene Garcia" userId="770cd5de-0d19-4540-b665-3df5cb486cc3" providerId="ADAL" clId="{8526D1AD-94DE-4433-B071-7B553E1EF07C}" dt="2021-05-27T23:31:27.340" v="494" actId="478"/>
          <ac:picMkLst>
            <pc:docMk/>
            <pc:sldMk cId="2141041227" sldId="2145706692"/>
            <ac:picMk id="97" creationId="{EE880913-B64F-4F7F-A922-9E046ACB37EF}"/>
          </ac:picMkLst>
        </pc:picChg>
        <pc:picChg chg="mod">
          <ac:chgData name="Gene Garcia" userId="770cd5de-0d19-4540-b665-3df5cb486cc3" providerId="ADAL" clId="{8526D1AD-94DE-4433-B071-7B553E1EF07C}" dt="2021-05-27T18:42:46.071" v="25" actId="1036"/>
          <ac:picMkLst>
            <pc:docMk/>
            <pc:sldMk cId="2141041227" sldId="2145706692"/>
            <ac:picMk id="1026" creationId="{ED91EBE1-4B29-4D1F-BD5E-73F66D67AEBE}"/>
          </ac:picMkLst>
        </pc:picChg>
        <pc:cxnChg chg="mod">
          <ac:chgData name="Gene Garcia" userId="770cd5de-0d19-4540-b665-3df5cb486cc3" providerId="ADAL" clId="{8526D1AD-94DE-4433-B071-7B553E1EF07C}" dt="2021-05-27T18:43:10.091" v="28" actId="14100"/>
          <ac:cxnSpMkLst>
            <pc:docMk/>
            <pc:sldMk cId="2141041227" sldId="2145706692"/>
            <ac:cxnSpMk id="4" creationId="{27D6E51E-85BF-49AD-83F7-7F26C367A62F}"/>
          </ac:cxnSpMkLst>
        </pc:cxnChg>
        <pc:cxnChg chg="mod">
          <ac:chgData name="Gene Garcia" userId="770cd5de-0d19-4540-b665-3df5cb486cc3" providerId="ADAL" clId="{8526D1AD-94DE-4433-B071-7B553E1EF07C}" dt="2021-05-27T18:42:59.065" v="27" actId="14100"/>
          <ac:cxnSpMkLst>
            <pc:docMk/>
            <pc:sldMk cId="2141041227" sldId="2145706692"/>
            <ac:cxnSpMk id="60" creationId="{2703CC27-522A-424B-9E30-BCCD1573C5A3}"/>
          </ac:cxnSpMkLst>
        </pc:cxnChg>
        <pc:cxnChg chg="add mod">
          <ac:chgData name="Gene Garcia" userId="770cd5de-0d19-4540-b665-3df5cb486cc3" providerId="ADAL" clId="{8526D1AD-94DE-4433-B071-7B553E1EF07C}" dt="2021-05-27T23:32:32.342" v="509" actId="1076"/>
          <ac:cxnSpMkLst>
            <pc:docMk/>
            <pc:sldMk cId="2141041227" sldId="2145706692"/>
            <ac:cxnSpMk id="103" creationId="{A0EABAAE-AC2E-4548-811A-DC63CA001717}"/>
          </ac:cxnSpMkLst>
        </pc:cxnChg>
      </pc:sldChg>
      <pc:sldChg chg="addSp modSp mod">
        <pc:chgData name="Gene Garcia" userId="770cd5de-0d19-4540-b665-3df5cb486cc3" providerId="ADAL" clId="{8526D1AD-94DE-4433-B071-7B553E1EF07C}" dt="2021-06-22T22:37:11.732" v="2577" actId="20577"/>
        <pc:sldMkLst>
          <pc:docMk/>
          <pc:sldMk cId="2829168562" sldId="2145706697"/>
        </pc:sldMkLst>
        <pc:spChg chg="mod">
          <ac:chgData name="Gene Garcia" userId="770cd5de-0d19-4540-b665-3df5cb486cc3" providerId="ADAL" clId="{8526D1AD-94DE-4433-B071-7B553E1EF07C}" dt="2021-06-22T22:36:38.890" v="2575" actId="20577"/>
          <ac:spMkLst>
            <pc:docMk/>
            <pc:sldMk cId="2829168562" sldId="2145706697"/>
            <ac:spMk id="13" creationId="{1578AB38-F2B1-40F0-8761-69FCEEC83688}"/>
          </ac:spMkLst>
        </pc:spChg>
        <pc:graphicFrameChg chg="mod">
          <ac:chgData name="Gene Garcia" userId="770cd5de-0d19-4540-b665-3df5cb486cc3" providerId="ADAL" clId="{8526D1AD-94DE-4433-B071-7B553E1EF07C}" dt="2021-06-22T22:37:11.732" v="2577" actId="20577"/>
          <ac:graphicFrameMkLst>
            <pc:docMk/>
            <pc:sldMk cId="2829168562" sldId="2145706697"/>
            <ac:graphicFrameMk id="8" creationId="{A68027DB-78A9-44A6-AA43-72F6D0B33046}"/>
          </ac:graphicFrameMkLst>
        </pc:graphicFrameChg>
        <pc:picChg chg="add mod">
          <ac:chgData name="Gene Garcia" userId="770cd5de-0d19-4540-b665-3df5cb486cc3" providerId="ADAL" clId="{8526D1AD-94DE-4433-B071-7B553E1EF07C}" dt="2021-06-19T14:12:02.147" v="834"/>
          <ac:picMkLst>
            <pc:docMk/>
            <pc:sldMk cId="2829168562" sldId="2145706697"/>
            <ac:picMk id="10" creationId="{2C440002-C1A0-BC44-9F86-973AA0A280E1}"/>
          </ac:picMkLst>
        </pc:picChg>
      </pc:sldChg>
      <pc:sldChg chg="addSp delSp modSp mod addAnim delAnim">
        <pc:chgData name="Gene Garcia" userId="770cd5de-0d19-4540-b665-3df5cb486cc3" providerId="ADAL" clId="{8526D1AD-94DE-4433-B071-7B553E1EF07C}" dt="2021-06-16T13:23:07.025" v="819" actId="1076"/>
        <pc:sldMkLst>
          <pc:docMk/>
          <pc:sldMk cId="2071722094" sldId="2145706723"/>
        </pc:sldMkLst>
        <pc:spChg chg="add del">
          <ac:chgData name="Gene Garcia" userId="770cd5de-0d19-4540-b665-3df5cb486cc3" providerId="ADAL" clId="{8526D1AD-94DE-4433-B071-7B553E1EF07C}" dt="2021-06-16T13:22:32.714" v="815" actId="478"/>
          <ac:spMkLst>
            <pc:docMk/>
            <pc:sldMk cId="2071722094" sldId="2145706723"/>
            <ac:spMk id="3" creationId="{5102E6F5-3203-4634-A9BA-1D5293CAE452}"/>
          </ac:spMkLst>
        </pc:spChg>
        <pc:spChg chg="add del">
          <ac:chgData name="Gene Garcia" userId="770cd5de-0d19-4540-b665-3df5cb486cc3" providerId="ADAL" clId="{8526D1AD-94DE-4433-B071-7B553E1EF07C}" dt="2021-06-16T13:22:37.111" v="816" actId="478"/>
          <ac:spMkLst>
            <pc:docMk/>
            <pc:sldMk cId="2071722094" sldId="2145706723"/>
            <ac:spMk id="5" creationId="{63B03404-8BF0-4CFC-B8AA-67DC35785B9A}"/>
          </ac:spMkLst>
        </pc:spChg>
        <pc:spChg chg="add del mod">
          <ac:chgData name="Gene Garcia" userId="770cd5de-0d19-4540-b665-3df5cb486cc3" providerId="ADAL" clId="{8526D1AD-94DE-4433-B071-7B553E1EF07C}" dt="2021-06-16T13:23:07.025" v="819" actId="1076"/>
          <ac:spMkLst>
            <pc:docMk/>
            <pc:sldMk cId="2071722094" sldId="2145706723"/>
            <ac:spMk id="11" creationId="{B3662131-03EA-49D6-8310-C5125583C88E}"/>
          </ac:spMkLst>
        </pc:spChg>
        <pc:spChg chg="add del mod">
          <ac:chgData name="Gene Garcia" userId="770cd5de-0d19-4540-b665-3df5cb486cc3" providerId="ADAL" clId="{8526D1AD-94DE-4433-B071-7B553E1EF07C}" dt="2021-06-16T13:21:13.230" v="810" actId="478"/>
          <ac:spMkLst>
            <pc:docMk/>
            <pc:sldMk cId="2071722094" sldId="2145706723"/>
            <ac:spMk id="15" creationId="{68B8F62B-D3D3-4DA1-9EF7-53A4E82C05D1}"/>
          </ac:spMkLst>
        </pc:spChg>
        <pc:spChg chg="add del">
          <ac:chgData name="Gene Garcia" userId="770cd5de-0d19-4540-b665-3df5cb486cc3" providerId="ADAL" clId="{8526D1AD-94DE-4433-B071-7B553E1EF07C}" dt="2021-06-16T13:22:52.919" v="817" actId="478"/>
          <ac:spMkLst>
            <pc:docMk/>
            <pc:sldMk cId="2071722094" sldId="2145706723"/>
            <ac:spMk id="17" creationId="{A3EE4A0C-48B6-47F9-BEB3-7849138E65D3}"/>
          </ac:spMkLst>
        </pc:spChg>
      </pc:sldChg>
      <pc:sldChg chg="addSp delSp modSp mod">
        <pc:chgData name="Gene Garcia" userId="770cd5de-0d19-4540-b665-3df5cb486cc3" providerId="ADAL" clId="{8526D1AD-94DE-4433-B071-7B553E1EF07C}" dt="2021-05-27T23:45:01.750" v="541" actId="14100"/>
        <pc:sldMkLst>
          <pc:docMk/>
          <pc:sldMk cId="1440229416" sldId="2145706728"/>
        </pc:sldMkLst>
        <pc:spChg chg="del">
          <ac:chgData name="Gene Garcia" userId="770cd5de-0d19-4540-b665-3df5cb486cc3" providerId="ADAL" clId="{8526D1AD-94DE-4433-B071-7B553E1EF07C}" dt="2021-05-27T18:44:24.113" v="35" actId="478"/>
          <ac:spMkLst>
            <pc:docMk/>
            <pc:sldMk cId="1440229416" sldId="2145706728"/>
            <ac:spMk id="2" creationId="{F00B6A24-D0C4-449F-B8F8-C67FEE33DCA8}"/>
          </ac:spMkLst>
        </pc:spChg>
        <pc:spChg chg="del">
          <ac:chgData name="Gene Garcia" userId="770cd5de-0d19-4540-b665-3df5cb486cc3" providerId="ADAL" clId="{8526D1AD-94DE-4433-B071-7B553E1EF07C}" dt="2021-05-27T18:44:24.777" v="36" actId="478"/>
          <ac:spMkLst>
            <pc:docMk/>
            <pc:sldMk cId="1440229416" sldId="2145706728"/>
            <ac:spMk id="9" creationId="{0DF4A16D-6344-4404-9630-B9919C5C3A26}"/>
          </ac:spMkLst>
        </pc:spChg>
        <pc:spChg chg="del">
          <ac:chgData name="Gene Garcia" userId="770cd5de-0d19-4540-b665-3df5cb486cc3" providerId="ADAL" clId="{8526D1AD-94DE-4433-B071-7B553E1EF07C}" dt="2021-05-27T18:44:12.417" v="32" actId="478"/>
          <ac:spMkLst>
            <pc:docMk/>
            <pc:sldMk cId="1440229416" sldId="2145706728"/>
            <ac:spMk id="13" creationId="{B632E46D-D48B-4C5D-9CCB-DB48391DE3D7}"/>
          </ac:spMkLst>
        </pc:spChg>
        <pc:spChg chg="del">
          <ac:chgData name="Gene Garcia" userId="770cd5de-0d19-4540-b665-3df5cb486cc3" providerId="ADAL" clId="{8526D1AD-94DE-4433-B071-7B553E1EF07C}" dt="2021-05-27T18:44:12.417" v="32" actId="478"/>
          <ac:spMkLst>
            <pc:docMk/>
            <pc:sldMk cId="1440229416" sldId="2145706728"/>
            <ac:spMk id="14" creationId="{3D5741B9-9924-4049-8847-890528FC824C}"/>
          </ac:spMkLst>
        </pc:spChg>
        <pc:spChg chg="del">
          <ac:chgData name="Gene Garcia" userId="770cd5de-0d19-4540-b665-3df5cb486cc3" providerId="ADAL" clId="{8526D1AD-94DE-4433-B071-7B553E1EF07C}" dt="2021-05-27T18:44:12.417" v="32" actId="478"/>
          <ac:spMkLst>
            <pc:docMk/>
            <pc:sldMk cId="1440229416" sldId="2145706728"/>
            <ac:spMk id="15" creationId="{06AE9D4E-AE49-44CB-B56F-B3469114524D}"/>
          </ac:spMkLst>
        </pc:spChg>
        <pc:spChg chg="del">
          <ac:chgData name="Gene Garcia" userId="770cd5de-0d19-4540-b665-3df5cb486cc3" providerId="ADAL" clId="{8526D1AD-94DE-4433-B071-7B553E1EF07C}" dt="2021-05-27T18:44:12.417" v="32" actId="478"/>
          <ac:spMkLst>
            <pc:docMk/>
            <pc:sldMk cId="1440229416" sldId="2145706728"/>
            <ac:spMk id="16" creationId="{AAF70D0B-9936-48E6-B5B0-0C5F55B036A1}"/>
          </ac:spMkLst>
        </pc:spChg>
        <pc:spChg chg="del">
          <ac:chgData name="Gene Garcia" userId="770cd5de-0d19-4540-b665-3df5cb486cc3" providerId="ADAL" clId="{8526D1AD-94DE-4433-B071-7B553E1EF07C}" dt="2021-05-27T18:44:17.619" v="34" actId="478"/>
          <ac:spMkLst>
            <pc:docMk/>
            <pc:sldMk cId="1440229416" sldId="2145706728"/>
            <ac:spMk id="18" creationId="{4D20D795-1AAA-4E8D-AD1F-6756910F8E43}"/>
          </ac:spMkLst>
        </pc:spChg>
        <pc:spChg chg="del">
          <ac:chgData name="Gene Garcia" userId="770cd5de-0d19-4540-b665-3df5cb486cc3" providerId="ADAL" clId="{8526D1AD-94DE-4433-B071-7B553E1EF07C}" dt="2021-05-27T18:44:12.417" v="32" actId="478"/>
          <ac:spMkLst>
            <pc:docMk/>
            <pc:sldMk cId="1440229416" sldId="2145706728"/>
            <ac:spMk id="19" creationId="{E25386C3-7136-45D7-97FD-B58A67D92159}"/>
          </ac:spMkLst>
        </pc:spChg>
        <pc:spChg chg="del">
          <ac:chgData name="Gene Garcia" userId="770cd5de-0d19-4540-b665-3df5cb486cc3" providerId="ADAL" clId="{8526D1AD-94DE-4433-B071-7B553E1EF07C}" dt="2021-05-27T18:44:12.417" v="32" actId="478"/>
          <ac:spMkLst>
            <pc:docMk/>
            <pc:sldMk cId="1440229416" sldId="2145706728"/>
            <ac:spMk id="20" creationId="{65BFC307-F8B6-4823-AF35-0EE9901891F2}"/>
          </ac:spMkLst>
        </pc:spChg>
        <pc:spChg chg="del">
          <ac:chgData name="Gene Garcia" userId="770cd5de-0d19-4540-b665-3df5cb486cc3" providerId="ADAL" clId="{8526D1AD-94DE-4433-B071-7B553E1EF07C}" dt="2021-05-27T18:44:12.417" v="32" actId="478"/>
          <ac:spMkLst>
            <pc:docMk/>
            <pc:sldMk cId="1440229416" sldId="2145706728"/>
            <ac:spMk id="21" creationId="{206312CC-41DF-467F-BD2D-354BD71AEA70}"/>
          </ac:spMkLst>
        </pc:spChg>
        <pc:spChg chg="del mod">
          <ac:chgData name="Gene Garcia" userId="770cd5de-0d19-4540-b665-3df5cb486cc3" providerId="ADAL" clId="{8526D1AD-94DE-4433-B071-7B553E1EF07C}" dt="2021-05-27T18:44:26.892" v="38" actId="478"/>
          <ac:spMkLst>
            <pc:docMk/>
            <pc:sldMk cId="1440229416" sldId="2145706728"/>
            <ac:spMk id="22" creationId="{8609C80E-9172-4C65-B29C-3971BF33D35E}"/>
          </ac:spMkLst>
        </pc:spChg>
        <pc:spChg chg="del">
          <ac:chgData name="Gene Garcia" userId="770cd5de-0d19-4540-b665-3df5cb486cc3" providerId="ADAL" clId="{8526D1AD-94DE-4433-B071-7B553E1EF07C}" dt="2021-05-27T18:44:12.417" v="32" actId="478"/>
          <ac:spMkLst>
            <pc:docMk/>
            <pc:sldMk cId="1440229416" sldId="2145706728"/>
            <ac:spMk id="23" creationId="{DC803F25-EC02-4A47-B5F1-280BF1F8DF5C}"/>
          </ac:spMkLst>
        </pc:spChg>
        <pc:spChg chg="del">
          <ac:chgData name="Gene Garcia" userId="770cd5de-0d19-4540-b665-3df5cb486cc3" providerId="ADAL" clId="{8526D1AD-94DE-4433-B071-7B553E1EF07C}" dt="2021-05-27T18:44:12.417" v="32" actId="478"/>
          <ac:spMkLst>
            <pc:docMk/>
            <pc:sldMk cId="1440229416" sldId="2145706728"/>
            <ac:spMk id="29" creationId="{60A79B23-724A-4260-88E0-58DAC63925C4}"/>
          </ac:spMkLst>
        </pc:spChg>
        <pc:spChg chg="del">
          <ac:chgData name="Gene Garcia" userId="770cd5de-0d19-4540-b665-3df5cb486cc3" providerId="ADAL" clId="{8526D1AD-94DE-4433-B071-7B553E1EF07C}" dt="2021-05-27T18:44:12.417" v="32" actId="478"/>
          <ac:spMkLst>
            <pc:docMk/>
            <pc:sldMk cId="1440229416" sldId="2145706728"/>
            <ac:spMk id="30" creationId="{A4B41FCC-E8C8-4F31-98CF-CF6459D33D63}"/>
          </ac:spMkLst>
        </pc:spChg>
        <pc:spChg chg="del">
          <ac:chgData name="Gene Garcia" userId="770cd5de-0d19-4540-b665-3df5cb486cc3" providerId="ADAL" clId="{8526D1AD-94DE-4433-B071-7B553E1EF07C}" dt="2021-05-27T18:44:12.417" v="32" actId="478"/>
          <ac:spMkLst>
            <pc:docMk/>
            <pc:sldMk cId="1440229416" sldId="2145706728"/>
            <ac:spMk id="31" creationId="{909E786D-0C0F-4F3E-890E-EC5FC73D9A7C}"/>
          </ac:spMkLst>
        </pc:spChg>
        <pc:spChg chg="del">
          <ac:chgData name="Gene Garcia" userId="770cd5de-0d19-4540-b665-3df5cb486cc3" providerId="ADAL" clId="{8526D1AD-94DE-4433-B071-7B553E1EF07C}" dt="2021-05-27T18:44:12.417" v="32" actId="478"/>
          <ac:spMkLst>
            <pc:docMk/>
            <pc:sldMk cId="1440229416" sldId="2145706728"/>
            <ac:spMk id="34" creationId="{2399306B-9194-4296-92DB-374C89209044}"/>
          </ac:spMkLst>
        </pc:spChg>
        <pc:spChg chg="del">
          <ac:chgData name="Gene Garcia" userId="770cd5de-0d19-4540-b665-3df5cb486cc3" providerId="ADAL" clId="{8526D1AD-94DE-4433-B071-7B553E1EF07C}" dt="2021-05-27T18:44:17.619" v="34" actId="478"/>
          <ac:spMkLst>
            <pc:docMk/>
            <pc:sldMk cId="1440229416" sldId="2145706728"/>
            <ac:spMk id="38" creationId="{42611B03-1C8D-4D1E-A81A-A1CF02B466F7}"/>
          </ac:spMkLst>
        </pc:spChg>
        <pc:spChg chg="del">
          <ac:chgData name="Gene Garcia" userId="770cd5de-0d19-4540-b665-3df5cb486cc3" providerId="ADAL" clId="{8526D1AD-94DE-4433-B071-7B553E1EF07C}" dt="2021-05-27T18:44:17.619" v="34" actId="478"/>
          <ac:spMkLst>
            <pc:docMk/>
            <pc:sldMk cId="1440229416" sldId="2145706728"/>
            <ac:spMk id="40" creationId="{D2399AC9-44C2-4A0C-9A13-EA1AA120C153}"/>
          </ac:spMkLst>
        </pc:spChg>
        <pc:spChg chg="del mod">
          <ac:chgData name="Gene Garcia" userId="770cd5de-0d19-4540-b665-3df5cb486cc3" providerId="ADAL" clId="{8526D1AD-94DE-4433-B071-7B553E1EF07C}" dt="2021-05-27T23:39:39.916" v="528" actId="478"/>
          <ac:spMkLst>
            <pc:docMk/>
            <pc:sldMk cId="1440229416" sldId="2145706728"/>
            <ac:spMk id="50" creationId="{22E0D84B-0F14-4CCF-B313-04CF9E9C5B4B}"/>
          </ac:spMkLst>
        </pc:spChg>
        <pc:spChg chg="del mod">
          <ac:chgData name="Gene Garcia" userId="770cd5de-0d19-4540-b665-3df5cb486cc3" providerId="ADAL" clId="{8526D1AD-94DE-4433-B071-7B553E1EF07C}" dt="2021-05-27T23:39:39.916" v="528" actId="478"/>
          <ac:spMkLst>
            <pc:docMk/>
            <pc:sldMk cId="1440229416" sldId="2145706728"/>
            <ac:spMk id="53" creationId="{F5C6B755-FFF4-4871-8047-4EC8748BCCA9}"/>
          </ac:spMkLst>
        </pc:spChg>
        <pc:spChg chg="mod">
          <ac:chgData name="Gene Garcia" userId="770cd5de-0d19-4540-b665-3df5cb486cc3" providerId="ADAL" clId="{8526D1AD-94DE-4433-B071-7B553E1EF07C}" dt="2021-05-27T18:54:35.221" v="226" actId="1076"/>
          <ac:spMkLst>
            <pc:docMk/>
            <pc:sldMk cId="1440229416" sldId="2145706728"/>
            <ac:spMk id="54" creationId="{83E0D4EB-D8CF-4BB6-8651-1A6DEEDBC202}"/>
          </ac:spMkLst>
        </pc:spChg>
        <pc:spChg chg="del">
          <ac:chgData name="Gene Garcia" userId="770cd5de-0d19-4540-b665-3df5cb486cc3" providerId="ADAL" clId="{8526D1AD-94DE-4433-B071-7B553E1EF07C}" dt="2021-05-27T18:44:17.619" v="34" actId="478"/>
          <ac:spMkLst>
            <pc:docMk/>
            <pc:sldMk cId="1440229416" sldId="2145706728"/>
            <ac:spMk id="68" creationId="{7A8901A5-0D58-44AD-97BA-D1D525C8F297}"/>
          </ac:spMkLst>
        </pc:spChg>
        <pc:spChg chg="del">
          <ac:chgData name="Gene Garcia" userId="770cd5de-0d19-4540-b665-3df5cb486cc3" providerId="ADAL" clId="{8526D1AD-94DE-4433-B071-7B553E1EF07C}" dt="2021-05-27T18:46:57.468" v="67" actId="478"/>
          <ac:spMkLst>
            <pc:docMk/>
            <pc:sldMk cId="1440229416" sldId="2145706728"/>
            <ac:spMk id="86" creationId="{C4D02247-7433-4302-84D2-4760397F6EB4}"/>
          </ac:spMkLst>
        </pc:spChg>
        <pc:spChg chg="del">
          <ac:chgData name="Gene Garcia" userId="770cd5de-0d19-4540-b665-3df5cb486cc3" providerId="ADAL" clId="{8526D1AD-94DE-4433-B071-7B553E1EF07C}" dt="2021-05-27T18:46:57.468" v="67" actId="478"/>
          <ac:spMkLst>
            <pc:docMk/>
            <pc:sldMk cId="1440229416" sldId="2145706728"/>
            <ac:spMk id="88" creationId="{60972A5C-16AD-4197-A730-2E4593580EF9}"/>
          </ac:spMkLst>
        </pc:spChg>
        <pc:spChg chg="del">
          <ac:chgData name="Gene Garcia" userId="770cd5de-0d19-4540-b665-3df5cb486cc3" providerId="ADAL" clId="{8526D1AD-94DE-4433-B071-7B553E1EF07C}" dt="2021-05-27T18:44:34.643" v="39" actId="478"/>
          <ac:spMkLst>
            <pc:docMk/>
            <pc:sldMk cId="1440229416" sldId="2145706728"/>
            <ac:spMk id="89" creationId="{DEAC54B8-1828-4658-82DE-0A1DD49BAC22}"/>
          </ac:spMkLst>
        </pc:spChg>
        <pc:spChg chg="del mod">
          <ac:chgData name="Gene Garcia" userId="770cd5de-0d19-4540-b665-3df5cb486cc3" providerId="ADAL" clId="{8526D1AD-94DE-4433-B071-7B553E1EF07C}" dt="2021-05-27T23:38:42.427" v="511" actId="478"/>
          <ac:spMkLst>
            <pc:docMk/>
            <pc:sldMk cId="1440229416" sldId="2145706728"/>
            <ac:spMk id="96" creationId="{D8241A06-69D6-4F69-BCAF-379FEDA2B074}"/>
          </ac:spMkLst>
        </pc:spChg>
        <pc:spChg chg="del mod">
          <ac:chgData name="Gene Garcia" userId="770cd5de-0d19-4540-b665-3df5cb486cc3" providerId="ADAL" clId="{8526D1AD-94DE-4433-B071-7B553E1EF07C}" dt="2021-05-27T23:39:39.916" v="528" actId="478"/>
          <ac:spMkLst>
            <pc:docMk/>
            <pc:sldMk cId="1440229416" sldId="2145706728"/>
            <ac:spMk id="98" creationId="{AA27F0EC-5053-458C-AEB5-2FBC01D9241B}"/>
          </ac:spMkLst>
        </pc:spChg>
        <pc:spChg chg="del mod">
          <ac:chgData name="Gene Garcia" userId="770cd5de-0d19-4540-b665-3df5cb486cc3" providerId="ADAL" clId="{8526D1AD-94DE-4433-B071-7B553E1EF07C}" dt="2021-05-27T23:39:39.916" v="528" actId="478"/>
          <ac:spMkLst>
            <pc:docMk/>
            <pc:sldMk cId="1440229416" sldId="2145706728"/>
            <ac:spMk id="99" creationId="{0650E4F6-9EAA-4099-9778-208749F04366}"/>
          </ac:spMkLst>
        </pc:spChg>
        <pc:spChg chg="add mod">
          <ac:chgData name="Gene Garcia" userId="770cd5de-0d19-4540-b665-3df5cb486cc3" providerId="ADAL" clId="{8526D1AD-94DE-4433-B071-7B553E1EF07C}" dt="2021-05-27T18:54:35.221" v="226" actId="1076"/>
          <ac:spMkLst>
            <pc:docMk/>
            <pc:sldMk cId="1440229416" sldId="2145706728"/>
            <ac:spMk id="104" creationId="{FA3256CC-4424-4026-AF7A-0BA0ED64E54F}"/>
          </ac:spMkLst>
        </pc:spChg>
        <pc:spChg chg="add mod">
          <ac:chgData name="Gene Garcia" userId="770cd5de-0d19-4540-b665-3df5cb486cc3" providerId="ADAL" clId="{8526D1AD-94DE-4433-B071-7B553E1EF07C}" dt="2021-05-27T19:05:28.760" v="260" actId="1076"/>
          <ac:spMkLst>
            <pc:docMk/>
            <pc:sldMk cId="1440229416" sldId="2145706728"/>
            <ac:spMk id="105" creationId="{D23969F3-BF37-4C47-A7E4-4740D40C669D}"/>
          </ac:spMkLst>
        </pc:spChg>
        <pc:spChg chg="add mod">
          <ac:chgData name="Gene Garcia" userId="770cd5de-0d19-4540-b665-3df5cb486cc3" providerId="ADAL" clId="{8526D1AD-94DE-4433-B071-7B553E1EF07C}" dt="2021-05-27T18:54:35.221" v="226" actId="1076"/>
          <ac:spMkLst>
            <pc:docMk/>
            <pc:sldMk cId="1440229416" sldId="2145706728"/>
            <ac:spMk id="106" creationId="{F0C0741C-E486-4930-A5E5-AC5E442066AA}"/>
          </ac:spMkLst>
        </pc:spChg>
        <pc:spChg chg="add mod">
          <ac:chgData name="Gene Garcia" userId="770cd5de-0d19-4540-b665-3df5cb486cc3" providerId="ADAL" clId="{8526D1AD-94DE-4433-B071-7B553E1EF07C}" dt="2021-05-27T18:54:35.221" v="226" actId="1076"/>
          <ac:spMkLst>
            <pc:docMk/>
            <pc:sldMk cId="1440229416" sldId="2145706728"/>
            <ac:spMk id="107" creationId="{8B0CA670-E4AC-4CB7-B4B5-F7855AD09633}"/>
          </ac:spMkLst>
        </pc:spChg>
        <pc:spChg chg="add mod">
          <ac:chgData name="Gene Garcia" userId="770cd5de-0d19-4540-b665-3df5cb486cc3" providerId="ADAL" clId="{8526D1AD-94DE-4433-B071-7B553E1EF07C}" dt="2021-05-27T18:54:35.221" v="226" actId="1076"/>
          <ac:spMkLst>
            <pc:docMk/>
            <pc:sldMk cId="1440229416" sldId="2145706728"/>
            <ac:spMk id="112" creationId="{0A6CD37E-0D15-48AD-B4CA-8DC4136E26CD}"/>
          </ac:spMkLst>
        </pc:spChg>
        <pc:spChg chg="add del mod">
          <ac:chgData name="Gene Garcia" userId="770cd5de-0d19-4540-b665-3df5cb486cc3" providerId="ADAL" clId="{8526D1AD-94DE-4433-B071-7B553E1EF07C}" dt="2021-05-27T18:48:55.584" v="127" actId="478"/>
          <ac:spMkLst>
            <pc:docMk/>
            <pc:sldMk cId="1440229416" sldId="2145706728"/>
            <ac:spMk id="114" creationId="{726BEABA-126E-401F-BBE2-137F264A5354}"/>
          </ac:spMkLst>
        </pc:spChg>
        <pc:spChg chg="add mod">
          <ac:chgData name="Gene Garcia" userId="770cd5de-0d19-4540-b665-3df5cb486cc3" providerId="ADAL" clId="{8526D1AD-94DE-4433-B071-7B553E1EF07C}" dt="2021-05-27T18:54:35.221" v="226" actId="1076"/>
          <ac:spMkLst>
            <pc:docMk/>
            <pc:sldMk cId="1440229416" sldId="2145706728"/>
            <ac:spMk id="115" creationId="{EB002E1F-5D48-4952-BBEE-74092C2E6FDD}"/>
          </ac:spMkLst>
        </pc:spChg>
        <pc:spChg chg="mod">
          <ac:chgData name="Gene Garcia" userId="770cd5de-0d19-4540-b665-3df5cb486cc3" providerId="ADAL" clId="{8526D1AD-94DE-4433-B071-7B553E1EF07C}" dt="2021-05-27T18:54:35.221" v="226" actId="1076"/>
          <ac:spMkLst>
            <pc:docMk/>
            <pc:sldMk cId="1440229416" sldId="2145706728"/>
            <ac:spMk id="123" creationId="{09DE457D-33DD-4C5B-BB3E-38BC5AAE7946}"/>
          </ac:spMkLst>
        </pc:spChg>
        <pc:spChg chg="del">
          <ac:chgData name="Gene Garcia" userId="770cd5de-0d19-4540-b665-3df5cb486cc3" providerId="ADAL" clId="{8526D1AD-94DE-4433-B071-7B553E1EF07C}" dt="2021-05-27T18:46:57.468" v="67" actId="478"/>
          <ac:spMkLst>
            <pc:docMk/>
            <pc:sldMk cId="1440229416" sldId="2145706728"/>
            <ac:spMk id="129" creationId="{AA239070-A9DE-43B2-BEB3-2AC3B068D2F8}"/>
          </ac:spMkLst>
        </pc:spChg>
        <pc:spChg chg="del">
          <ac:chgData name="Gene Garcia" userId="770cd5de-0d19-4540-b665-3df5cb486cc3" providerId="ADAL" clId="{8526D1AD-94DE-4433-B071-7B553E1EF07C}" dt="2021-05-27T18:43:51.826" v="29" actId="478"/>
          <ac:spMkLst>
            <pc:docMk/>
            <pc:sldMk cId="1440229416" sldId="2145706728"/>
            <ac:spMk id="130" creationId="{B842E38B-7DC3-470B-B9A9-43845EEC0726}"/>
          </ac:spMkLst>
        </pc:spChg>
        <pc:spChg chg="add mod">
          <ac:chgData name="Gene Garcia" userId="770cd5de-0d19-4540-b665-3df5cb486cc3" providerId="ADAL" clId="{8526D1AD-94DE-4433-B071-7B553E1EF07C}" dt="2021-05-27T19:05:23.763" v="259" actId="1076"/>
          <ac:spMkLst>
            <pc:docMk/>
            <pc:sldMk cId="1440229416" sldId="2145706728"/>
            <ac:spMk id="133" creationId="{3306659C-F119-45EF-96E7-030126139526}"/>
          </ac:spMkLst>
        </pc:spChg>
        <pc:spChg chg="add del mod">
          <ac:chgData name="Gene Garcia" userId="770cd5de-0d19-4540-b665-3df5cb486cc3" providerId="ADAL" clId="{8526D1AD-94DE-4433-B071-7B553E1EF07C}" dt="2021-05-27T23:39:39.916" v="528" actId="478"/>
          <ac:spMkLst>
            <pc:docMk/>
            <pc:sldMk cId="1440229416" sldId="2145706728"/>
            <ac:spMk id="134" creationId="{2411440E-764A-4AF4-8B50-AAEA2888B1DA}"/>
          </ac:spMkLst>
        </pc:spChg>
        <pc:spChg chg="add mod">
          <ac:chgData name="Gene Garcia" userId="770cd5de-0d19-4540-b665-3df5cb486cc3" providerId="ADAL" clId="{8526D1AD-94DE-4433-B071-7B553E1EF07C}" dt="2021-05-27T23:38:49.650" v="513" actId="1076"/>
          <ac:spMkLst>
            <pc:docMk/>
            <pc:sldMk cId="1440229416" sldId="2145706728"/>
            <ac:spMk id="135" creationId="{BF6F6729-3D1D-4E8C-BF45-C47556B4A274}"/>
          </ac:spMkLst>
        </pc:spChg>
        <pc:spChg chg="del">
          <ac:chgData name="Gene Garcia" userId="770cd5de-0d19-4540-b665-3df5cb486cc3" providerId="ADAL" clId="{8526D1AD-94DE-4433-B071-7B553E1EF07C}" dt="2021-05-27T18:44:05.442" v="31" actId="478"/>
          <ac:spMkLst>
            <pc:docMk/>
            <pc:sldMk cId="1440229416" sldId="2145706728"/>
            <ac:spMk id="136" creationId="{02CF6BEE-685A-4E8C-BAAA-826EA2081D5F}"/>
          </ac:spMkLst>
        </pc:spChg>
        <pc:spChg chg="add mod">
          <ac:chgData name="Gene Garcia" userId="770cd5de-0d19-4540-b665-3df5cb486cc3" providerId="ADAL" clId="{8526D1AD-94DE-4433-B071-7B553E1EF07C}" dt="2021-05-27T23:38:49.650" v="513" actId="1076"/>
          <ac:spMkLst>
            <pc:docMk/>
            <pc:sldMk cId="1440229416" sldId="2145706728"/>
            <ac:spMk id="137" creationId="{65777533-802B-4504-B6F9-C00B209A5A44}"/>
          </ac:spMkLst>
        </pc:spChg>
        <pc:spChg chg="add mod">
          <ac:chgData name="Gene Garcia" userId="770cd5de-0d19-4540-b665-3df5cb486cc3" providerId="ADAL" clId="{8526D1AD-94DE-4433-B071-7B553E1EF07C}" dt="2021-05-27T23:44:42.517" v="535" actId="207"/>
          <ac:spMkLst>
            <pc:docMk/>
            <pc:sldMk cId="1440229416" sldId="2145706728"/>
            <ac:spMk id="138" creationId="{771EABBD-11FC-4824-A820-200ABDBAA12B}"/>
          </ac:spMkLst>
        </pc:spChg>
        <pc:spChg chg="add mod">
          <ac:chgData name="Gene Garcia" userId="770cd5de-0d19-4540-b665-3df5cb486cc3" providerId="ADAL" clId="{8526D1AD-94DE-4433-B071-7B553E1EF07C}" dt="2021-05-27T23:39:14.047" v="524" actId="1076"/>
          <ac:spMkLst>
            <pc:docMk/>
            <pc:sldMk cId="1440229416" sldId="2145706728"/>
            <ac:spMk id="139" creationId="{9DA8E041-B52D-446F-AD3F-29E5F651BF3E}"/>
          </ac:spMkLst>
        </pc:spChg>
        <pc:spChg chg="del">
          <ac:chgData name="Gene Garcia" userId="770cd5de-0d19-4540-b665-3df5cb486cc3" providerId="ADAL" clId="{8526D1AD-94DE-4433-B071-7B553E1EF07C}" dt="2021-05-27T18:44:05.442" v="31" actId="478"/>
          <ac:spMkLst>
            <pc:docMk/>
            <pc:sldMk cId="1440229416" sldId="2145706728"/>
            <ac:spMk id="142" creationId="{660349F2-DFAB-45AC-8777-F04712574427}"/>
          </ac:spMkLst>
        </pc:spChg>
        <pc:spChg chg="del">
          <ac:chgData name="Gene Garcia" userId="770cd5de-0d19-4540-b665-3df5cb486cc3" providerId="ADAL" clId="{8526D1AD-94DE-4433-B071-7B553E1EF07C}" dt="2021-05-27T18:44:05.442" v="31" actId="478"/>
          <ac:spMkLst>
            <pc:docMk/>
            <pc:sldMk cId="1440229416" sldId="2145706728"/>
            <ac:spMk id="150" creationId="{9220329C-D4C1-49B0-9336-BC9359BDB974}"/>
          </ac:spMkLst>
        </pc:spChg>
        <pc:spChg chg="del">
          <ac:chgData name="Gene Garcia" userId="770cd5de-0d19-4540-b665-3df5cb486cc3" providerId="ADAL" clId="{8526D1AD-94DE-4433-B071-7B553E1EF07C}" dt="2021-05-27T18:49:37.397" v="160" actId="478"/>
          <ac:spMkLst>
            <pc:docMk/>
            <pc:sldMk cId="1440229416" sldId="2145706728"/>
            <ac:spMk id="168" creationId="{43F5A343-B66B-4CC6-A88E-4E065C9FD944}"/>
          </ac:spMkLst>
        </pc:spChg>
        <pc:spChg chg="del">
          <ac:chgData name="Gene Garcia" userId="770cd5de-0d19-4540-b665-3df5cb486cc3" providerId="ADAL" clId="{8526D1AD-94DE-4433-B071-7B553E1EF07C}" dt="2021-05-27T18:49:37.397" v="160" actId="478"/>
          <ac:spMkLst>
            <pc:docMk/>
            <pc:sldMk cId="1440229416" sldId="2145706728"/>
            <ac:spMk id="172" creationId="{4EEF23D9-84A8-428D-AC19-297226050683}"/>
          </ac:spMkLst>
        </pc:spChg>
        <pc:spChg chg="del">
          <ac:chgData name="Gene Garcia" userId="770cd5de-0d19-4540-b665-3df5cb486cc3" providerId="ADAL" clId="{8526D1AD-94DE-4433-B071-7B553E1EF07C}" dt="2021-05-27T18:44:12.417" v="32" actId="478"/>
          <ac:spMkLst>
            <pc:docMk/>
            <pc:sldMk cId="1440229416" sldId="2145706728"/>
            <ac:spMk id="178" creationId="{92C102F9-0BDD-4EEF-9588-200D27AC66DC}"/>
          </ac:spMkLst>
        </pc:spChg>
        <pc:spChg chg="del">
          <ac:chgData name="Gene Garcia" userId="770cd5de-0d19-4540-b665-3df5cb486cc3" providerId="ADAL" clId="{8526D1AD-94DE-4433-B071-7B553E1EF07C}" dt="2021-05-27T18:44:12.417" v="32" actId="478"/>
          <ac:spMkLst>
            <pc:docMk/>
            <pc:sldMk cId="1440229416" sldId="2145706728"/>
            <ac:spMk id="182" creationId="{69AC860F-55FE-4E9C-87AD-27251713802D}"/>
          </ac:spMkLst>
        </pc:spChg>
        <pc:picChg chg="del mod">
          <ac:chgData name="Gene Garcia" userId="770cd5de-0d19-4540-b665-3df5cb486cc3" providerId="ADAL" clId="{8526D1AD-94DE-4433-B071-7B553E1EF07C}" dt="2021-05-27T18:45:57.680" v="55" actId="478"/>
          <ac:picMkLst>
            <pc:docMk/>
            <pc:sldMk cId="1440229416" sldId="2145706728"/>
            <ac:picMk id="5" creationId="{E5D9D6A9-A447-48C5-AA83-5D4266664C69}"/>
          </ac:picMkLst>
        </pc:picChg>
        <pc:picChg chg="mod">
          <ac:chgData name="Gene Garcia" userId="770cd5de-0d19-4540-b665-3df5cb486cc3" providerId="ADAL" clId="{8526D1AD-94DE-4433-B071-7B553E1EF07C}" dt="2021-05-27T18:54:35.221" v="226" actId="1076"/>
          <ac:picMkLst>
            <pc:docMk/>
            <pc:sldMk cId="1440229416" sldId="2145706728"/>
            <ac:picMk id="7" creationId="{0EF04D42-A98B-42CF-92F5-88130A5C2045}"/>
          </ac:picMkLst>
        </pc:picChg>
        <pc:picChg chg="del mod">
          <ac:chgData name="Gene Garcia" userId="770cd5de-0d19-4540-b665-3df5cb486cc3" providerId="ADAL" clId="{8526D1AD-94DE-4433-B071-7B553E1EF07C}" dt="2021-05-27T18:52:42.082" v="210" actId="478"/>
          <ac:picMkLst>
            <pc:docMk/>
            <pc:sldMk cId="1440229416" sldId="2145706728"/>
            <ac:picMk id="11" creationId="{96F6C96C-83D1-4C97-A8EA-B116879EA1B6}"/>
          </ac:picMkLst>
        </pc:picChg>
        <pc:picChg chg="del">
          <ac:chgData name="Gene Garcia" userId="770cd5de-0d19-4540-b665-3df5cb486cc3" providerId="ADAL" clId="{8526D1AD-94DE-4433-B071-7B553E1EF07C}" dt="2021-05-27T18:44:17.619" v="34" actId="478"/>
          <ac:picMkLst>
            <pc:docMk/>
            <pc:sldMk cId="1440229416" sldId="2145706728"/>
            <ac:picMk id="12" creationId="{EA7C6518-3E96-4F04-BD6F-C278753124DE}"/>
          </ac:picMkLst>
        </pc:picChg>
        <pc:picChg chg="del">
          <ac:chgData name="Gene Garcia" userId="770cd5de-0d19-4540-b665-3df5cb486cc3" providerId="ADAL" clId="{8526D1AD-94DE-4433-B071-7B553E1EF07C}" dt="2021-05-27T18:44:12.417" v="32" actId="478"/>
          <ac:picMkLst>
            <pc:docMk/>
            <pc:sldMk cId="1440229416" sldId="2145706728"/>
            <ac:picMk id="17" creationId="{BE31B856-11A6-48E1-ACA8-365F1C03DEED}"/>
          </ac:picMkLst>
        </pc:picChg>
        <pc:picChg chg="del mod">
          <ac:chgData name="Gene Garcia" userId="770cd5de-0d19-4540-b665-3df5cb486cc3" providerId="ADAL" clId="{8526D1AD-94DE-4433-B071-7B553E1EF07C}" dt="2021-05-27T18:46:09.667" v="57" actId="478"/>
          <ac:picMkLst>
            <pc:docMk/>
            <pc:sldMk cId="1440229416" sldId="2145706728"/>
            <ac:picMk id="24" creationId="{26AA8D8D-ACF4-40AC-B759-17654BAE60E0}"/>
          </ac:picMkLst>
        </pc:picChg>
        <pc:picChg chg="del">
          <ac:chgData name="Gene Garcia" userId="770cd5de-0d19-4540-b665-3df5cb486cc3" providerId="ADAL" clId="{8526D1AD-94DE-4433-B071-7B553E1EF07C}" dt="2021-05-27T18:44:12.417" v="32" actId="478"/>
          <ac:picMkLst>
            <pc:docMk/>
            <pc:sldMk cId="1440229416" sldId="2145706728"/>
            <ac:picMk id="25" creationId="{A3A0F6B8-49C1-4949-BE41-A6439F22ED55}"/>
          </ac:picMkLst>
        </pc:picChg>
        <pc:picChg chg="del">
          <ac:chgData name="Gene Garcia" userId="770cd5de-0d19-4540-b665-3df5cb486cc3" providerId="ADAL" clId="{8526D1AD-94DE-4433-B071-7B553E1EF07C}" dt="2021-05-27T18:44:12.417" v="32" actId="478"/>
          <ac:picMkLst>
            <pc:docMk/>
            <pc:sldMk cId="1440229416" sldId="2145706728"/>
            <ac:picMk id="26" creationId="{9F852688-D0C5-485D-AE48-2DEB6EA9D3A7}"/>
          </ac:picMkLst>
        </pc:picChg>
        <pc:picChg chg="del">
          <ac:chgData name="Gene Garcia" userId="770cd5de-0d19-4540-b665-3df5cb486cc3" providerId="ADAL" clId="{8526D1AD-94DE-4433-B071-7B553E1EF07C}" dt="2021-05-27T18:44:12.417" v="32" actId="478"/>
          <ac:picMkLst>
            <pc:docMk/>
            <pc:sldMk cId="1440229416" sldId="2145706728"/>
            <ac:picMk id="27" creationId="{49D36EC5-BE92-427A-92E0-3873F5F758E9}"/>
          </ac:picMkLst>
        </pc:picChg>
        <pc:picChg chg="del">
          <ac:chgData name="Gene Garcia" userId="770cd5de-0d19-4540-b665-3df5cb486cc3" providerId="ADAL" clId="{8526D1AD-94DE-4433-B071-7B553E1EF07C}" dt="2021-05-27T18:44:12.417" v="32" actId="478"/>
          <ac:picMkLst>
            <pc:docMk/>
            <pc:sldMk cId="1440229416" sldId="2145706728"/>
            <ac:picMk id="28" creationId="{11511D50-6050-4E90-A6B4-26C90345B601}"/>
          </ac:picMkLst>
        </pc:picChg>
        <pc:picChg chg="del">
          <ac:chgData name="Gene Garcia" userId="770cd5de-0d19-4540-b665-3df5cb486cc3" providerId="ADAL" clId="{8526D1AD-94DE-4433-B071-7B553E1EF07C}" dt="2021-05-27T18:44:12.417" v="32" actId="478"/>
          <ac:picMkLst>
            <pc:docMk/>
            <pc:sldMk cId="1440229416" sldId="2145706728"/>
            <ac:picMk id="32" creationId="{53E1183D-15BD-4036-87C6-A8EA9DD831F7}"/>
          </ac:picMkLst>
        </pc:picChg>
        <pc:picChg chg="del">
          <ac:chgData name="Gene Garcia" userId="770cd5de-0d19-4540-b665-3df5cb486cc3" providerId="ADAL" clId="{8526D1AD-94DE-4433-B071-7B553E1EF07C}" dt="2021-05-27T18:44:12.417" v="32" actId="478"/>
          <ac:picMkLst>
            <pc:docMk/>
            <pc:sldMk cId="1440229416" sldId="2145706728"/>
            <ac:picMk id="33" creationId="{53A7BFF2-537F-4B40-A9B5-C1A7E3B1DD17}"/>
          </ac:picMkLst>
        </pc:picChg>
        <pc:picChg chg="del">
          <ac:chgData name="Gene Garcia" userId="770cd5de-0d19-4540-b665-3df5cb486cc3" providerId="ADAL" clId="{8526D1AD-94DE-4433-B071-7B553E1EF07C}" dt="2021-05-27T18:44:12.417" v="32" actId="478"/>
          <ac:picMkLst>
            <pc:docMk/>
            <pc:sldMk cId="1440229416" sldId="2145706728"/>
            <ac:picMk id="35" creationId="{5AB89BD2-931E-47A0-A693-D590BFB00E07}"/>
          </ac:picMkLst>
        </pc:picChg>
        <pc:picChg chg="del">
          <ac:chgData name="Gene Garcia" userId="770cd5de-0d19-4540-b665-3df5cb486cc3" providerId="ADAL" clId="{8526D1AD-94DE-4433-B071-7B553E1EF07C}" dt="2021-05-27T18:44:12.417" v="32" actId="478"/>
          <ac:picMkLst>
            <pc:docMk/>
            <pc:sldMk cId="1440229416" sldId="2145706728"/>
            <ac:picMk id="36" creationId="{00260EF6-D307-467A-80A7-8452951038FA}"/>
          </ac:picMkLst>
        </pc:picChg>
        <pc:picChg chg="del">
          <ac:chgData name="Gene Garcia" userId="770cd5de-0d19-4540-b665-3df5cb486cc3" providerId="ADAL" clId="{8526D1AD-94DE-4433-B071-7B553E1EF07C}" dt="2021-05-27T18:43:52.688" v="30" actId="478"/>
          <ac:picMkLst>
            <pc:docMk/>
            <pc:sldMk cId="1440229416" sldId="2145706728"/>
            <ac:picMk id="37" creationId="{86CEC330-30BD-4046-94C5-21BAE7B2B8D6}"/>
          </ac:picMkLst>
        </pc:picChg>
        <pc:picChg chg="del">
          <ac:chgData name="Gene Garcia" userId="770cd5de-0d19-4540-b665-3df5cb486cc3" providerId="ADAL" clId="{8526D1AD-94DE-4433-B071-7B553E1EF07C}" dt="2021-05-27T18:44:17.619" v="34" actId="478"/>
          <ac:picMkLst>
            <pc:docMk/>
            <pc:sldMk cId="1440229416" sldId="2145706728"/>
            <ac:picMk id="39" creationId="{2D651B67-328A-4413-B2A9-8F3335B0FDCE}"/>
          </ac:picMkLst>
        </pc:picChg>
        <pc:picChg chg="del">
          <ac:chgData name="Gene Garcia" userId="770cd5de-0d19-4540-b665-3df5cb486cc3" providerId="ADAL" clId="{8526D1AD-94DE-4433-B071-7B553E1EF07C}" dt="2021-05-27T18:44:17.619" v="34" actId="478"/>
          <ac:picMkLst>
            <pc:docMk/>
            <pc:sldMk cId="1440229416" sldId="2145706728"/>
            <ac:picMk id="41" creationId="{D4CBAAEB-4C79-468D-B1B5-915355C8EB44}"/>
          </ac:picMkLst>
        </pc:picChg>
        <pc:picChg chg="mod">
          <ac:chgData name="Gene Garcia" userId="770cd5de-0d19-4540-b665-3df5cb486cc3" providerId="ADAL" clId="{8526D1AD-94DE-4433-B071-7B553E1EF07C}" dt="2021-05-27T18:54:35.221" v="226" actId="1076"/>
          <ac:picMkLst>
            <pc:docMk/>
            <pc:sldMk cId="1440229416" sldId="2145706728"/>
            <ac:picMk id="43" creationId="{0525CDEB-3132-4A44-9F33-22E41FF90354}"/>
          </ac:picMkLst>
        </pc:picChg>
        <pc:picChg chg="del mod">
          <ac:chgData name="Gene Garcia" userId="770cd5de-0d19-4540-b665-3df5cb486cc3" providerId="ADAL" clId="{8526D1AD-94DE-4433-B071-7B553E1EF07C}" dt="2021-05-27T19:02:54.456" v="234" actId="478"/>
          <ac:picMkLst>
            <pc:docMk/>
            <pc:sldMk cId="1440229416" sldId="2145706728"/>
            <ac:picMk id="59" creationId="{3A76AC56-E33C-44A5-8BB1-AC609ABDC9E2}"/>
          </ac:picMkLst>
        </pc:picChg>
        <pc:picChg chg="del">
          <ac:chgData name="Gene Garcia" userId="770cd5de-0d19-4540-b665-3df5cb486cc3" providerId="ADAL" clId="{8526D1AD-94DE-4433-B071-7B553E1EF07C}" dt="2021-05-27T18:44:17.619" v="34" actId="478"/>
          <ac:picMkLst>
            <pc:docMk/>
            <pc:sldMk cId="1440229416" sldId="2145706728"/>
            <ac:picMk id="66" creationId="{F55A5E0C-D839-4A96-B14F-CCC150EDAE7E}"/>
          </ac:picMkLst>
        </pc:picChg>
        <pc:picChg chg="del">
          <ac:chgData name="Gene Garcia" userId="770cd5de-0d19-4540-b665-3df5cb486cc3" providerId="ADAL" clId="{8526D1AD-94DE-4433-B071-7B553E1EF07C}" dt="2021-05-27T18:44:17.619" v="34" actId="478"/>
          <ac:picMkLst>
            <pc:docMk/>
            <pc:sldMk cId="1440229416" sldId="2145706728"/>
            <ac:picMk id="67" creationId="{C12D7654-06F0-4135-BF6A-6B48753D8849}"/>
          </ac:picMkLst>
        </pc:picChg>
        <pc:picChg chg="del">
          <ac:chgData name="Gene Garcia" userId="770cd5de-0d19-4540-b665-3df5cb486cc3" providerId="ADAL" clId="{8526D1AD-94DE-4433-B071-7B553E1EF07C}" dt="2021-05-27T18:44:05.442" v="31" actId="478"/>
          <ac:picMkLst>
            <pc:docMk/>
            <pc:sldMk cId="1440229416" sldId="2145706728"/>
            <ac:picMk id="79" creationId="{55829C94-086D-45ED-B4C1-BFAA243C6FEF}"/>
          </ac:picMkLst>
        </pc:picChg>
        <pc:picChg chg="del mod">
          <ac:chgData name="Gene Garcia" userId="770cd5de-0d19-4540-b665-3df5cb486cc3" providerId="ADAL" clId="{8526D1AD-94DE-4433-B071-7B553E1EF07C}" dt="2021-05-27T23:38:41.987" v="510" actId="478"/>
          <ac:picMkLst>
            <pc:docMk/>
            <pc:sldMk cId="1440229416" sldId="2145706728"/>
            <ac:picMk id="97" creationId="{EE880913-B64F-4F7F-A922-9E046ACB37EF}"/>
          </ac:picMkLst>
        </pc:picChg>
        <pc:picChg chg="add mod">
          <ac:chgData name="Gene Garcia" userId="770cd5de-0d19-4540-b665-3df5cb486cc3" providerId="ADAL" clId="{8526D1AD-94DE-4433-B071-7B553E1EF07C}" dt="2021-05-27T18:54:35.221" v="226" actId="1076"/>
          <ac:picMkLst>
            <pc:docMk/>
            <pc:sldMk cId="1440229416" sldId="2145706728"/>
            <ac:picMk id="100" creationId="{28937214-C6D7-4CD2-9FB3-A1CF356B89D2}"/>
          </ac:picMkLst>
        </pc:picChg>
        <pc:picChg chg="add mod">
          <ac:chgData name="Gene Garcia" userId="770cd5de-0d19-4540-b665-3df5cb486cc3" providerId="ADAL" clId="{8526D1AD-94DE-4433-B071-7B553E1EF07C}" dt="2021-05-27T18:54:35.221" v="226" actId="1076"/>
          <ac:picMkLst>
            <pc:docMk/>
            <pc:sldMk cId="1440229416" sldId="2145706728"/>
            <ac:picMk id="101" creationId="{F3A380F2-6843-4DC7-B258-58ABFF8B0242}"/>
          </ac:picMkLst>
        </pc:picChg>
        <pc:picChg chg="add mod">
          <ac:chgData name="Gene Garcia" userId="770cd5de-0d19-4540-b665-3df5cb486cc3" providerId="ADAL" clId="{8526D1AD-94DE-4433-B071-7B553E1EF07C}" dt="2021-05-27T18:54:35.221" v="226" actId="1076"/>
          <ac:picMkLst>
            <pc:docMk/>
            <pc:sldMk cId="1440229416" sldId="2145706728"/>
            <ac:picMk id="102" creationId="{718747FC-83CE-4FD7-8D3E-2068188C8352}"/>
          </ac:picMkLst>
        </pc:picChg>
        <pc:picChg chg="add mod">
          <ac:chgData name="Gene Garcia" userId="770cd5de-0d19-4540-b665-3df5cb486cc3" providerId="ADAL" clId="{8526D1AD-94DE-4433-B071-7B553E1EF07C}" dt="2021-05-27T18:54:35.221" v="226" actId="1076"/>
          <ac:picMkLst>
            <pc:docMk/>
            <pc:sldMk cId="1440229416" sldId="2145706728"/>
            <ac:picMk id="103" creationId="{3BA4FC24-5CAD-44D6-96A2-0EDBBC932D27}"/>
          </ac:picMkLst>
        </pc:picChg>
        <pc:picChg chg="mod">
          <ac:chgData name="Gene Garcia" userId="770cd5de-0d19-4540-b665-3df5cb486cc3" providerId="ADAL" clId="{8526D1AD-94DE-4433-B071-7B553E1EF07C}" dt="2021-05-27T18:54:35.221" v="226" actId="1076"/>
          <ac:picMkLst>
            <pc:docMk/>
            <pc:sldMk cId="1440229416" sldId="2145706728"/>
            <ac:picMk id="125" creationId="{04558BF8-FD1A-4C7C-AAE6-3286CFE231C3}"/>
          </ac:picMkLst>
        </pc:picChg>
        <pc:picChg chg="del">
          <ac:chgData name="Gene Garcia" userId="770cd5de-0d19-4540-b665-3df5cb486cc3" providerId="ADAL" clId="{8526D1AD-94DE-4433-B071-7B553E1EF07C}" dt="2021-05-27T18:44:05.442" v="31" actId="478"/>
          <ac:picMkLst>
            <pc:docMk/>
            <pc:sldMk cId="1440229416" sldId="2145706728"/>
            <ac:picMk id="140" creationId="{68917B95-3CD3-437E-BE21-975E3673F0C1}"/>
          </ac:picMkLst>
        </pc:picChg>
        <pc:picChg chg="add mod">
          <ac:chgData name="Gene Garcia" userId="770cd5de-0d19-4540-b665-3df5cb486cc3" providerId="ADAL" clId="{8526D1AD-94DE-4433-B071-7B553E1EF07C}" dt="2021-05-27T23:44:51.778" v="537" actId="1076"/>
          <ac:picMkLst>
            <pc:docMk/>
            <pc:sldMk cId="1440229416" sldId="2145706728"/>
            <ac:picMk id="143" creationId="{4C8654D5-D2E2-40CC-AB12-5F073AE25C44}"/>
          </ac:picMkLst>
        </pc:picChg>
        <pc:picChg chg="del">
          <ac:chgData name="Gene Garcia" userId="770cd5de-0d19-4540-b665-3df5cb486cc3" providerId="ADAL" clId="{8526D1AD-94DE-4433-B071-7B553E1EF07C}" dt="2021-05-27T18:44:05.442" v="31" actId="478"/>
          <ac:picMkLst>
            <pc:docMk/>
            <pc:sldMk cId="1440229416" sldId="2145706728"/>
            <ac:picMk id="144" creationId="{4824BD58-7E99-405D-A6E1-65B836CD7F4D}"/>
          </ac:picMkLst>
        </pc:picChg>
        <pc:picChg chg="del">
          <ac:chgData name="Gene Garcia" userId="770cd5de-0d19-4540-b665-3df5cb486cc3" providerId="ADAL" clId="{8526D1AD-94DE-4433-B071-7B553E1EF07C}" dt="2021-05-27T18:44:05.442" v="31" actId="478"/>
          <ac:picMkLst>
            <pc:docMk/>
            <pc:sldMk cId="1440229416" sldId="2145706728"/>
            <ac:picMk id="148" creationId="{BD49C2F2-49F4-4BA1-AD9E-0E1E0A6AC57D}"/>
          </ac:picMkLst>
        </pc:picChg>
        <pc:picChg chg="del">
          <ac:chgData name="Gene Garcia" userId="770cd5de-0d19-4540-b665-3df5cb486cc3" providerId="ADAL" clId="{8526D1AD-94DE-4433-B071-7B553E1EF07C}" dt="2021-05-27T18:44:05.442" v="31" actId="478"/>
          <ac:picMkLst>
            <pc:docMk/>
            <pc:sldMk cId="1440229416" sldId="2145706728"/>
            <ac:picMk id="174" creationId="{C33D7169-7A47-44FD-98F6-385F683EDCF5}"/>
          </ac:picMkLst>
        </pc:picChg>
        <pc:picChg chg="del">
          <ac:chgData name="Gene Garcia" userId="770cd5de-0d19-4540-b665-3df5cb486cc3" providerId="ADAL" clId="{8526D1AD-94DE-4433-B071-7B553E1EF07C}" dt="2021-05-27T18:44:05.442" v="31" actId="478"/>
          <ac:picMkLst>
            <pc:docMk/>
            <pc:sldMk cId="1440229416" sldId="2145706728"/>
            <ac:picMk id="176" creationId="{222A0034-4B10-46A6-8B47-CB8C83BA726C}"/>
          </ac:picMkLst>
        </pc:picChg>
        <pc:picChg chg="del">
          <ac:chgData name="Gene Garcia" userId="770cd5de-0d19-4540-b665-3df5cb486cc3" providerId="ADAL" clId="{8526D1AD-94DE-4433-B071-7B553E1EF07C}" dt="2021-05-27T18:44:05.442" v="31" actId="478"/>
          <ac:picMkLst>
            <pc:docMk/>
            <pc:sldMk cId="1440229416" sldId="2145706728"/>
            <ac:picMk id="180" creationId="{00886AB4-9140-4985-8168-4AEB5111DFC5}"/>
          </ac:picMkLst>
        </pc:picChg>
        <pc:picChg chg="del mod">
          <ac:chgData name="Gene Garcia" userId="770cd5de-0d19-4540-b665-3df5cb486cc3" providerId="ADAL" clId="{8526D1AD-94DE-4433-B071-7B553E1EF07C}" dt="2021-05-27T23:39:39.916" v="528" actId="478"/>
          <ac:picMkLst>
            <pc:docMk/>
            <pc:sldMk cId="1440229416" sldId="2145706728"/>
            <ac:picMk id="1026" creationId="{ED91EBE1-4B29-4D1F-BD5E-73F66D67AEBE}"/>
          </ac:picMkLst>
        </pc:picChg>
        <pc:picChg chg="del mod">
          <ac:chgData name="Gene Garcia" userId="770cd5de-0d19-4540-b665-3df5cb486cc3" providerId="ADAL" clId="{8526D1AD-94DE-4433-B071-7B553E1EF07C}" dt="2021-05-27T23:39:39.916" v="528" actId="478"/>
          <ac:picMkLst>
            <pc:docMk/>
            <pc:sldMk cId="1440229416" sldId="2145706728"/>
            <ac:picMk id="1028" creationId="{B97625D0-3E28-4CD1-B01A-1102087A0782}"/>
          </ac:picMkLst>
        </pc:picChg>
        <pc:picChg chg="add del mod">
          <ac:chgData name="Gene Garcia" userId="770cd5de-0d19-4540-b665-3df5cb486cc3" providerId="ADAL" clId="{8526D1AD-94DE-4433-B071-7B553E1EF07C}" dt="2021-05-27T23:39:39.916" v="528" actId="478"/>
          <ac:picMkLst>
            <pc:docMk/>
            <pc:sldMk cId="1440229416" sldId="2145706728"/>
            <ac:picMk id="3074" creationId="{AD4BD658-488F-4F36-B0E1-518B13255A58}"/>
          </ac:picMkLst>
        </pc:picChg>
        <pc:picChg chg="add del mod">
          <ac:chgData name="Gene Garcia" userId="770cd5de-0d19-4540-b665-3df5cb486cc3" providerId="ADAL" clId="{8526D1AD-94DE-4433-B071-7B553E1EF07C}" dt="2021-05-27T19:03:50.865" v="248"/>
          <ac:picMkLst>
            <pc:docMk/>
            <pc:sldMk cId="1440229416" sldId="2145706728"/>
            <ac:picMk id="3076" creationId="{A80303D4-EB4D-4820-BB3E-D164893090A9}"/>
          </ac:picMkLst>
        </pc:picChg>
        <pc:picChg chg="add del mod">
          <ac:chgData name="Gene Garcia" userId="770cd5de-0d19-4540-b665-3df5cb486cc3" providerId="ADAL" clId="{8526D1AD-94DE-4433-B071-7B553E1EF07C}" dt="2021-05-27T23:39:39.916" v="528" actId="478"/>
          <ac:picMkLst>
            <pc:docMk/>
            <pc:sldMk cId="1440229416" sldId="2145706728"/>
            <ac:picMk id="3078" creationId="{A79C1BD2-A4F3-4CF4-9CEE-D4B802E238DC}"/>
          </ac:picMkLst>
        </pc:picChg>
        <pc:cxnChg chg="del mod">
          <ac:chgData name="Gene Garcia" userId="770cd5de-0d19-4540-b665-3df5cb486cc3" providerId="ADAL" clId="{8526D1AD-94DE-4433-B071-7B553E1EF07C}" dt="2021-05-27T23:39:39.916" v="528" actId="478"/>
          <ac:cxnSpMkLst>
            <pc:docMk/>
            <pc:sldMk cId="1440229416" sldId="2145706728"/>
            <ac:cxnSpMk id="4" creationId="{27D6E51E-85BF-49AD-83F7-7F26C367A62F}"/>
          </ac:cxnSpMkLst>
        </pc:cxnChg>
        <pc:cxnChg chg="del">
          <ac:chgData name="Gene Garcia" userId="770cd5de-0d19-4540-b665-3df5cb486cc3" providerId="ADAL" clId="{8526D1AD-94DE-4433-B071-7B553E1EF07C}" dt="2021-05-27T18:44:17.619" v="34" actId="478"/>
          <ac:cxnSpMkLst>
            <pc:docMk/>
            <pc:sldMk cId="1440229416" sldId="2145706728"/>
            <ac:cxnSpMk id="42" creationId="{0AC26242-4EC5-4FF7-97B4-A2ACCD1D3D22}"/>
          </ac:cxnSpMkLst>
        </pc:cxnChg>
        <pc:cxnChg chg="mod">
          <ac:chgData name="Gene Garcia" userId="770cd5de-0d19-4540-b665-3df5cb486cc3" providerId="ADAL" clId="{8526D1AD-94DE-4433-B071-7B553E1EF07C}" dt="2021-05-27T18:54:35.221" v="226" actId="1076"/>
          <ac:cxnSpMkLst>
            <pc:docMk/>
            <pc:sldMk cId="1440229416" sldId="2145706728"/>
            <ac:cxnSpMk id="44" creationId="{669F0548-F39D-4E29-A0A4-2F05FB073F4E}"/>
          </ac:cxnSpMkLst>
        </pc:cxnChg>
        <pc:cxnChg chg="del mod">
          <ac:chgData name="Gene Garcia" userId="770cd5de-0d19-4540-b665-3df5cb486cc3" providerId="ADAL" clId="{8526D1AD-94DE-4433-B071-7B553E1EF07C}" dt="2021-05-27T23:39:39.916" v="528" actId="478"/>
          <ac:cxnSpMkLst>
            <pc:docMk/>
            <pc:sldMk cId="1440229416" sldId="2145706728"/>
            <ac:cxnSpMk id="60" creationId="{2703CC27-522A-424B-9E30-BCCD1573C5A3}"/>
          </ac:cxnSpMkLst>
        </pc:cxnChg>
        <pc:cxnChg chg="del mod">
          <ac:chgData name="Gene Garcia" userId="770cd5de-0d19-4540-b665-3df5cb486cc3" providerId="ADAL" clId="{8526D1AD-94DE-4433-B071-7B553E1EF07C}" dt="2021-05-27T23:39:41.156" v="529" actId="478"/>
          <ac:cxnSpMkLst>
            <pc:docMk/>
            <pc:sldMk cId="1440229416" sldId="2145706728"/>
            <ac:cxnSpMk id="62" creationId="{ADC07F91-9AEA-45B3-B403-3F6451B3B35E}"/>
          </ac:cxnSpMkLst>
        </pc:cxnChg>
        <pc:cxnChg chg="mod">
          <ac:chgData name="Gene Garcia" userId="770cd5de-0d19-4540-b665-3df5cb486cc3" providerId="ADAL" clId="{8526D1AD-94DE-4433-B071-7B553E1EF07C}" dt="2021-05-27T18:54:35.221" v="226" actId="1076"/>
          <ac:cxnSpMkLst>
            <pc:docMk/>
            <pc:sldMk cId="1440229416" sldId="2145706728"/>
            <ac:cxnSpMk id="70" creationId="{E439D2A1-A6F8-4A58-8550-8BF39BC38A17}"/>
          </ac:cxnSpMkLst>
        </pc:cxnChg>
        <pc:cxnChg chg="del">
          <ac:chgData name="Gene Garcia" userId="770cd5de-0d19-4540-b665-3df5cb486cc3" providerId="ADAL" clId="{8526D1AD-94DE-4433-B071-7B553E1EF07C}" dt="2021-05-27T18:45:00.102" v="44" actId="478"/>
          <ac:cxnSpMkLst>
            <pc:docMk/>
            <pc:sldMk cId="1440229416" sldId="2145706728"/>
            <ac:cxnSpMk id="75" creationId="{CD17D9B0-5C25-46E7-8628-CCABB2FF68C2}"/>
          </ac:cxnSpMkLst>
        </pc:cxnChg>
        <pc:cxnChg chg="del">
          <ac:chgData name="Gene Garcia" userId="770cd5de-0d19-4540-b665-3df5cb486cc3" providerId="ADAL" clId="{8526D1AD-94DE-4433-B071-7B553E1EF07C}" dt="2021-05-27T18:44:17.619" v="34" actId="478"/>
          <ac:cxnSpMkLst>
            <pc:docMk/>
            <pc:sldMk cId="1440229416" sldId="2145706728"/>
            <ac:cxnSpMk id="77" creationId="{704B528E-5352-4D98-881A-891052B9AA80}"/>
          </ac:cxnSpMkLst>
        </pc:cxnChg>
        <pc:cxnChg chg="del">
          <ac:chgData name="Gene Garcia" userId="770cd5de-0d19-4540-b665-3df5cb486cc3" providerId="ADAL" clId="{8526D1AD-94DE-4433-B071-7B553E1EF07C}" dt="2021-05-27T18:44:12.417" v="32" actId="478"/>
          <ac:cxnSpMkLst>
            <pc:docMk/>
            <pc:sldMk cId="1440229416" sldId="2145706728"/>
            <ac:cxnSpMk id="78" creationId="{4464049A-5826-4E13-B8BE-7025DCD64F42}"/>
          </ac:cxnSpMkLst>
        </pc:cxnChg>
        <pc:cxnChg chg="del">
          <ac:chgData name="Gene Garcia" userId="770cd5de-0d19-4540-b665-3df5cb486cc3" providerId="ADAL" clId="{8526D1AD-94DE-4433-B071-7B553E1EF07C}" dt="2021-05-27T18:44:17.619" v="34" actId="478"/>
          <ac:cxnSpMkLst>
            <pc:docMk/>
            <pc:sldMk cId="1440229416" sldId="2145706728"/>
            <ac:cxnSpMk id="83" creationId="{30D98942-FB58-488F-9322-12C9FD0CBAC8}"/>
          </ac:cxnSpMkLst>
        </pc:cxnChg>
        <pc:cxnChg chg="del">
          <ac:chgData name="Gene Garcia" userId="770cd5de-0d19-4540-b665-3df5cb486cc3" providerId="ADAL" clId="{8526D1AD-94DE-4433-B071-7B553E1EF07C}" dt="2021-05-27T18:44:14.071" v="33" actId="478"/>
          <ac:cxnSpMkLst>
            <pc:docMk/>
            <pc:sldMk cId="1440229416" sldId="2145706728"/>
            <ac:cxnSpMk id="93" creationId="{B919C39B-55BA-41AA-B90D-02BEC596C7C2}"/>
          </ac:cxnSpMkLst>
        </pc:cxnChg>
        <pc:cxnChg chg="add mod">
          <ac:chgData name="Gene Garcia" userId="770cd5de-0d19-4540-b665-3df5cb486cc3" providerId="ADAL" clId="{8526D1AD-94DE-4433-B071-7B553E1EF07C}" dt="2021-05-27T18:54:35.221" v="226" actId="1076"/>
          <ac:cxnSpMkLst>
            <pc:docMk/>
            <pc:sldMk cId="1440229416" sldId="2145706728"/>
            <ac:cxnSpMk id="117" creationId="{29758756-EE9F-4F2A-A34B-7595214A8F4A}"/>
          </ac:cxnSpMkLst>
        </pc:cxnChg>
        <pc:cxnChg chg="del mod">
          <ac:chgData name="Gene Garcia" userId="770cd5de-0d19-4540-b665-3df5cb486cc3" providerId="ADAL" clId="{8526D1AD-94DE-4433-B071-7B553E1EF07C}" dt="2021-05-27T18:44:05.442" v="31" actId="478"/>
          <ac:cxnSpMkLst>
            <pc:docMk/>
            <pc:sldMk cId="1440229416" sldId="2145706728"/>
            <ac:cxnSpMk id="121" creationId="{380CE0C7-5577-41D7-AF82-14C5E9E6D77F}"/>
          </ac:cxnSpMkLst>
        </pc:cxnChg>
        <pc:cxnChg chg="add mod">
          <ac:chgData name="Gene Garcia" userId="770cd5de-0d19-4540-b665-3df5cb486cc3" providerId="ADAL" clId="{8526D1AD-94DE-4433-B071-7B553E1EF07C}" dt="2021-05-27T18:54:35.221" v="226" actId="1076"/>
          <ac:cxnSpMkLst>
            <pc:docMk/>
            <pc:sldMk cId="1440229416" sldId="2145706728"/>
            <ac:cxnSpMk id="122" creationId="{7C8E9CDC-F44A-4094-8D23-EE306A949A8A}"/>
          </ac:cxnSpMkLst>
        </pc:cxnChg>
        <pc:cxnChg chg="add mod">
          <ac:chgData name="Gene Garcia" userId="770cd5de-0d19-4540-b665-3df5cb486cc3" providerId="ADAL" clId="{8526D1AD-94DE-4433-B071-7B553E1EF07C}" dt="2021-05-27T23:39:17.744" v="525" actId="14100"/>
          <ac:cxnSpMkLst>
            <pc:docMk/>
            <pc:sldMk cId="1440229416" sldId="2145706728"/>
            <ac:cxnSpMk id="141" creationId="{091E0DE1-1C8F-4733-83CC-83B6D4288868}"/>
          </ac:cxnSpMkLst>
        </pc:cxnChg>
        <pc:cxnChg chg="add mod">
          <ac:chgData name="Gene Garcia" userId="770cd5de-0d19-4540-b665-3df5cb486cc3" providerId="ADAL" clId="{8526D1AD-94DE-4433-B071-7B553E1EF07C}" dt="2021-05-27T23:45:01.750" v="541" actId="14100"/>
          <ac:cxnSpMkLst>
            <pc:docMk/>
            <pc:sldMk cId="1440229416" sldId="2145706728"/>
            <ac:cxnSpMk id="145" creationId="{4610CA22-34E1-4CE6-87FD-D8450CC52E60}"/>
          </ac:cxnSpMkLst>
        </pc:cxnChg>
        <pc:cxnChg chg="del mod">
          <ac:chgData name="Gene Garcia" userId="770cd5de-0d19-4540-b665-3df5cb486cc3" providerId="ADAL" clId="{8526D1AD-94DE-4433-B071-7B553E1EF07C}" dt="2021-05-27T18:44:05.442" v="31" actId="478"/>
          <ac:cxnSpMkLst>
            <pc:docMk/>
            <pc:sldMk cId="1440229416" sldId="2145706728"/>
            <ac:cxnSpMk id="175" creationId="{C173F3E7-46BC-4637-9A08-945F9586D716}"/>
          </ac:cxnSpMkLst>
        </pc:cxnChg>
        <pc:cxnChg chg="del mod">
          <ac:chgData name="Gene Garcia" userId="770cd5de-0d19-4540-b665-3df5cb486cc3" providerId="ADAL" clId="{8526D1AD-94DE-4433-B071-7B553E1EF07C}" dt="2021-05-27T18:44:05.442" v="31" actId="478"/>
          <ac:cxnSpMkLst>
            <pc:docMk/>
            <pc:sldMk cId="1440229416" sldId="2145706728"/>
            <ac:cxnSpMk id="186" creationId="{A0170D4A-DC8E-447A-823F-29440AB4A51D}"/>
          </ac:cxnSpMkLst>
        </pc:cxnChg>
        <pc:cxnChg chg="del">
          <ac:chgData name="Gene Garcia" userId="770cd5de-0d19-4540-b665-3df5cb486cc3" providerId="ADAL" clId="{8526D1AD-94DE-4433-B071-7B553E1EF07C}" dt="2021-05-27T18:44:17.619" v="34" actId="478"/>
          <ac:cxnSpMkLst>
            <pc:docMk/>
            <pc:sldMk cId="1440229416" sldId="2145706728"/>
            <ac:cxnSpMk id="191" creationId="{8924A9EE-BDAF-4D88-9D91-42FC16CD1B87}"/>
          </ac:cxnSpMkLst>
        </pc:cxnChg>
        <pc:cxnChg chg="del">
          <ac:chgData name="Gene Garcia" userId="770cd5de-0d19-4540-b665-3df5cb486cc3" providerId="ADAL" clId="{8526D1AD-94DE-4433-B071-7B553E1EF07C}" dt="2021-05-27T18:44:17.619" v="34" actId="478"/>
          <ac:cxnSpMkLst>
            <pc:docMk/>
            <pc:sldMk cId="1440229416" sldId="2145706728"/>
            <ac:cxnSpMk id="195" creationId="{8AF20711-935F-470D-9708-D8D30A139DEC}"/>
          </ac:cxnSpMkLst>
        </pc:cxnChg>
        <pc:cxnChg chg="del">
          <ac:chgData name="Gene Garcia" userId="770cd5de-0d19-4540-b665-3df5cb486cc3" providerId="ADAL" clId="{8526D1AD-94DE-4433-B071-7B553E1EF07C}" dt="2021-05-27T18:44:17.619" v="34" actId="478"/>
          <ac:cxnSpMkLst>
            <pc:docMk/>
            <pc:sldMk cId="1440229416" sldId="2145706728"/>
            <ac:cxnSpMk id="201" creationId="{724D478E-7C49-4A3E-A270-773FFAD173DC}"/>
          </ac:cxnSpMkLst>
        </pc:cxnChg>
        <pc:cxnChg chg="del mod">
          <ac:chgData name="Gene Garcia" userId="770cd5de-0d19-4540-b665-3df5cb486cc3" providerId="ADAL" clId="{8526D1AD-94DE-4433-B071-7B553E1EF07C}" dt="2021-05-27T18:44:05.442" v="31" actId="478"/>
          <ac:cxnSpMkLst>
            <pc:docMk/>
            <pc:sldMk cId="1440229416" sldId="2145706728"/>
            <ac:cxnSpMk id="213" creationId="{ED8A980E-730F-4676-B5E5-47A45730999F}"/>
          </ac:cxnSpMkLst>
        </pc:cxnChg>
        <pc:cxnChg chg="del mod">
          <ac:chgData name="Gene Garcia" userId="770cd5de-0d19-4540-b665-3df5cb486cc3" providerId="ADAL" clId="{8526D1AD-94DE-4433-B071-7B553E1EF07C}" dt="2021-05-27T18:44:05.442" v="31" actId="478"/>
          <ac:cxnSpMkLst>
            <pc:docMk/>
            <pc:sldMk cId="1440229416" sldId="2145706728"/>
            <ac:cxnSpMk id="217" creationId="{8A2EB8CF-909E-4C03-A083-952A874322C3}"/>
          </ac:cxnSpMkLst>
        </pc:cxnChg>
        <pc:cxnChg chg="del mod">
          <ac:chgData name="Gene Garcia" userId="770cd5de-0d19-4540-b665-3df5cb486cc3" providerId="ADAL" clId="{8526D1AD-94DE-4433-B071-7B553E1EF07C}" dt="2021-05-27T18:44:05.442" v="31" actId="478"/>
          <ac:cxnSpMkLst>
            <pc:docMk/>
            <pc:sldMk cId="1440229416" sldId="2145706728"/>
            <ac:cxnSpMk id="226" creationId="{3F9A8CB4-6DAA-4C13-BC7E-14C49BBB095E}"/>
          </ac:cxnSpMkLst>
        </pc:cxnChg>
        <pc:cxnChg chg="del mod">
          <ac:chgData name="Gene Garcia" userId="770cd5de-0d19-4540-b665-3df5cb486cc3" providerId="ADAL" clId="{8526D1AD-94DE-4433-B071-7B553E1EF07C}" dt="2021-05-27T18:44:05.442" v="31" actId="478"/>
          <ac:cxnSpMkLst>
            <pc:docMk/>
            <pc:sldMk cId="1440229416" sldId="2145706728"/>
            <ac:cxnSpMk id="230" creationId="{62367481-CE42-4F78-BE7C-C360188F4AF9}"/>
          </ac:cxnSpMkLst>
        </pc:cxnChg>
        <pc:cxnChg chg="del mod">
          <ac:chgData name="Gene Garcia" userId="770cd5de-0d19-4540-b665-3df5cb486cc3" providerId="ADAL" clId="{8526D1AD-94DE-4433-B071-7B553E1EF07C}" dt="2021-05-27T18:44:05.442" v="31" actId="478"/>
          <ac:cxnSpMkLst>
            <pc:docMk/>
            <pc:sldMk cId="1440229416" sldId="2145706728"/>
            <ac:cxnSpMk id="234" creationId="{617ABF27-F8A4-4F2C-8D89-915B94177D11}"/>
          </ac:cxnSpMkLst>
        </pc:cxnChg>
        <pc:cxnChg chg="del mod">
          <ac:chgData name="Gene Garcia" userId="770cd5de-0d19-4540-b665-3df5cb486cc3" providerId="ADAL" clId="{8526D1AD-94DE-4433-B071-7B553E1EF07C}" dt="2021-05-27T18:44:05.442" v="31" actId="478"/>
          <ac:cxnSpMkLst>
            <pc:docMk/>
            <pc:sldMk cId="1440229416" sldId="2145706728"/>
            <ac:cxnSpMk id="238" creationId="{9F2D0567-8BE2-44F9-B26C-9EDB9A842697}"/>
          </ac:cxnSpMkLst>
        </pc:cxnChg>
        <pc:cxnChg chg="del mod">
          <ac:chgData name="Gene Garcia" userId="770cd5de-0d19-4540-b665-3df5cb486cc3" providerId="ADAL" clId="{8526D1AD-94DE-4433-B071-7B553E1EF07C}" dt="2021-05-27T18:44:05.442" v="31" actId="478"/>
          <ac:cxnSpMkLst>
            <pc:docMk/>
            <pc:sldMk cId="1440229416" sldId="2145706728"/>
            <ac:cxnSpMk id="249" creationId="{E64D81C7-3604-441A-BF01-F67070033E12}"/>
          </ac:cxnSpMkLst>
        </pc:cxnChg>
        <pc:cxnChg chg="del mod">
          <ac:chgData name="Gene Garcia" userId="770cd5de-0d19-4540-b665-3df5cb486cc3" providerId="ADAL" clId="{8526D1AD-94DE-4433-B071-7B553E1EF07C}" dt="2021-05-27T18:44:05.442" v="31" actId="478"/>
          <ac:cxnSpMkLst>
            <pc:docMk/>
            <pc:sldMk cId="1440229416" sldId="2145706728"/>
            <ac:cxnSpMk id="253" creationId="{22CB3F99-B386-4588-A1D1-A6D13C2F712F}"/>
          </ac:cxnSpMkLst>
        </pc:cxnChg>
        <pc:cxnChg chg="del mod">
          <ac:chgData name="Gene Garcia" userId="770cd5de-0d19-4540-b665-3df5cb486cc3" providerId="ADAL" clId="{8526D1AD-94DE-4433-B071-7B553E1EF07C}" dt="2021-05-27T18:44:05.442" v="31" actId="478"/>
          <ac:cxnSpMkLst>
            <pc:docMk/>
            <pc:sldMk cId="1440229416" sldId="2145706728"/>
            <ac:cxnSpMk id="259" creationId="{D830A79B-7D9F-486F-9218-270F114C0F2F}"/>
          </ac:cxnSpMkLst>
        </pc:cxnChg>
      </pc:sldChg>
      <pc:sldChg chg="addSp delSp modSp del mod">
        <pc:chgData name="Gene Garcia" userId="770cd5de-0d19-4540-b665-3df5cb486cc3" providerId="ADAL" clId="{8526D1AD-94DE-4433-B071-7B553E1EF07C}" dt="2021-05-27T19:00:47.415" v="233" actId="47"/>
        <pc:sldMkLst>
          <pc:docMk/>
          <pc:sldMk cId="3237779578" sldId="2145706729"/>
        </pc:sldMkLst>
        <pc:spChg chg="del">
          <ac:chgData name="Gene Garcia" userId="770cd5de-0d19-4540-b665-3df5cb486cc3" providerId="ADAL" clId="{8526D1AD-94DE-4433-B071-7B553E1EF07C}" dt="2021-05-27T18:59:51.704" v="227" actId="478"/>
          <ac:spMkLst>
            <pc:docMk/>
            <pc:sldMk cId="3237779578" sldId="2145706729"/>
            <ac:spMk id="50" creationId="{22E0D84B-0F14-4CCF-B313-04CF9E9C5B4B}"/>
          </ac:spMkLst>
        </pc:spChg>
        <pc:spChg chg="del">
          <ac:chgData name="Gene Garcia" userId="770cd5de-0d19-4540-b665-3df5cb486cc3" providerId="ADAL" clId="{8526D1AD-94DE-4433-B071-7B553E1EF07C}" dt="2021-05-27T18:59:51.704" v="227" actId="478"/>
          <ac:spMkLst>
            <pc:docMk/>
            <pc:sldMk cId="3237779578" sldId="2145706729"/>
            <ac:spMk id="53" creationId="{F5C6B755-FFF4-4871-8047-4EC8748BCCA9}"/>
          </ac:spMkLst>
        </pc:spChg>
        <pc:spChg chg="del">
          <ac:chgData name="Gene Garcia" userId="770cd5de-0d19-4540-b665-3df5cb486cc3" providerId="ADAL" clId="{8526D1AD-94DE-4433-B071-7B553E1EF07C}" dt="2021-05-27T18:59:51.704" v="227" actId="478"/>
          <ac:spMkLst>
            <pc:docMk/>
            <pc:sldMk cId="3237779578" sldId="2145706729"/>
            <ac:spMk id="54" creationId="{83E0D4EB-D8CF-4BB6-8651-1A6DEEDBC202}"/>
          </ac:spMkLst>
        </pc:spChg>
        <pc:spChg chg="del">
          <ac:chgData name="Gene Garcia" userId="770cd5de-0d19-4540-b665-3df5cb486cc3" providerId="ADAL" clId="{8526D1AD-94DE-4433-B071-7B553E1EF07C}" dt="2021-05-27T18:59:51.704" v="227" actId="478"/>
          <ac:spMkLst>
            <pc:docMk/>
            <pc:sldMk cId="3237779578" sldId="2145706729"/>
            <ac:spMk id="96" creationId="{D8241A06-69D6-4F69-BCAF-379FEDA2B074}"/>
          </ac:spMkLst>
        </pc:spChg>
        <pc:spChg chg="del">
          <ac:chgData name="Gene Garcia" userId="770cd5de-0d19-4540-b665-3df5cb486cc3" providerId="ADAL" clId="{8526D1AD-94DE-4433-B071-7B553E1EF07C}" dt="2021-05-27T18:59:51.704" v="227" actId="478"/>
          <ac:spMkLst>
            <pc:docMk/>
            <pc:sldMk cId="3237779578" sldId="2145706729"/>
            <ac:spMk id="98" creationId="{AA27F0EC-5053-458C-AEB5-2FBC01D9241B}"/>
          </ac:spMkLst>
        </pc:spChg>
        <pc:spChg chg="del">
          <ac:chgData name="Gene Garcia" userId="770cd5de-0d19-4540-b665-3df5cb486cc3" providerId="ADAL" clId="{8526D1AD-94DE-4433-B071-7B553E1EF07C}" dt="2021-05-27T18:59:51.704" v="227" actId="478"/>
          <ac:spMkLst>
            <pc:docMk/>
            <pc:sldMk cId="3237779578" sldId="2145706729"/>
            <ac:spMk id="99" creationId="{0650E4F6-9EAA-4099-9778-208749F04366}"/>
          </ac:spMkLst>
        </pc:spChg>
        <pc:spChg chg="del">
          <ac:chgData name="Gene Garcia" userId="770cd5de-0d19-4540-b665-3df5cb486cc3" providerId="ADAL" clId="{8526D1AD-94DE-4433-B071-7B553E1EF07C}" dt="2021-05-27T18:59:51.704" v="227" actId="478"/>
          <ac:spMkLst>
            <pc:docMk/>
            <pc:sldMk cId="3237779578" sldId="2145706729"/>
            <ac:spMk id="104" creationId="{FA3256CC-4424-4026-AF7A-0BA0ED64E54F}"/>
          </ac:spMkLst>
        </pc:spChg>
        <pc:spChg chg="del">
          <ac:chgData name="Gene Garcia" userId="770cd5de-0d19-4540-b665-3df5cb486cc3" providerId="ADAL" clId="{8526D1AD-94DE-4433-B071-7B553E1EF07C}" dt="2021-05-27T18:59:51.704" v="227" actId="478"/>
          <ac:spMkLst>
            <pc:docMk/>
            <pc:sldMk cId="3237779578" sldId="2145706729"/>
            <ac:spMk id="105" creationId="{D23969F3-BF37-4C47-A7E4-4740D40C669D}"/>
          </ac:spMkLst>
        </pc:spChg>
        <pc:spChg chg="del">
          <ac:chgData name="Gene Garcia" userId="770cd5de-0d19-4540-b665-3df5cb486cc3" providerId="ADAL" clId="{8526D1AD-94DE-4433-B071-7B553E1EF07C}" dt="2021-05-27T18:59:51.704" v="227" actId="478"/>
          <ac:spMkLst>
            <pc:docMk/>
            <pc:sldMk cId="3237779578" sldId="2145706729"/>
            <ac:spMk id="106" creationId="{F0C0741C-E486-4930-A5E5-AC5E442066AA}"/>
          </ac:spMkLst>
        </pc:spChg>
        <pc:spChg chg="del">
          <ac:chgData name="Gene Garcia" userId="770cd5de-0d19-4540-b665-3df5cb486cc3" providerId="ADAL" clId="{8526D1AD-94DE-4433-B071-7B553E1EF07C}" dt="2021-05-27T18:59:51.704" v="227" actId="478"/>
          <ac:spMkLst>
            <pc:docMk/>
            <pc:sldMk cId="3237779578" sldId="2145706729"/>
            <ac:spMk id="107" creationId="{8B0CA670-E4AC-4CB7-B4B5-F7855AD09633}"/>
          </ac:spMkLst>
        </pc:spChg>
        <pc:spChg chg="del">
          <ac:chgData name="Gene Garcia" userId="770cd5de-0d19-4540-b665-3df5cb486cc3" providerId="ADAL" clId="{8526D1AD-94DE-4433-B071-7B553E1EF07C}" dt="2021-05-27T18:59:51.704" v="227" actId="478"/>
          <ac:spMkLst>
            <pc:docMk/>
            <pc:sldMk cId="3237779578" sldId="2145706729"/>
            <ac:spMk id="112" creationId="{0A6CD37E-0D15-48AD-B4CA-8DC4136E26CD}"/>
          </ac:spMkLst>
        </pc:spChg>
        <pc:spChg chg="del">
          <ac:chgData name="Gene Garcia" userId="770cd5de-0d19-4540-b665-3df5cb486cc3" providerId="ADAL" clId="{8526D1AD-94DE-4433-B071-7B553E1EF07C}" dt="2021-05-27T18:59:51.704" v="227" actId="478"/>
          <ac:spMkLst>
            <pc:docMk/>
            <pc:sldMk cId="3237779578" sldId="2145706729"/>
            <ac:spMk id="115" creationId="{EB002E1F-5D48-4952-BBEE-74092C2E6FDD}"/>
          </ac:spMkLst>
        </pc:spChg>
        <pc:spChg chg="del">
          <ac:chgData name="Gene Garcia" userId="770cd5de-0d19-4540-b665-3df5cb486cc3" providerId="ADAL" clId="{8526D1AD-94DE-4433-B071-7B553E1EF07C}" dt="2021-05-27T18:59:51.704" v="227" actId="478"/>
          <ac:spMkLst>
            <pc:docMk/>
            <pc:sldMk cId="3237779578" sldId="2145706729"/>
            <ac:spMk id="123" creationId="{09DE457D-33DD-4C5B-BB3E-38BC5AAE7946}"/>
          </ac:spMkLst>
        </pc:spChg>
        <pc:picChg chg="add del">
          <ac:chgData name="Gene Garcia" userId="770cd5de-0d19-4540-b665-3df5cb486cc3" providerId="ADAL" clId="{8526D1AD-94DE-4433-B071-7B553E1EF07C}" dt="2021-05-27T19:00:03.617" v="229" actId="478"/>
          <ac:picMkLst>
            <pc:docMk/>
            <pc:sldMk cId="3237779578" sldId="2145706729"/>
            <ac:picMk id="2" creationId="{BD167009-DA27-4155-B8C1-3C710DCFF551}"/>
          </ac:picMkLst>
        </pc:picChg>
        <pc:picChg chg="add">
          <ac:chgData name="Gene Garcia" userId="770cd5de-0d19-4540-b665-3df5cb486cc3" providerId="ADAL" clId="{8526D1AD-94DE-4433-B071-7B553E1EF07C}" dt="2021-05-27T19:00:29.036" v="230"/>
          <ac:picMkLst>
            <pc:docMk/>
            <pc:sldMk cId="3237779578" sldId="2145706729"/>
            <ac:picMk id="3" creationId="{79460936-576E-436B-AF29-A85004F33441}"/>
          </ac:picMkLst>
        </pc:picChg>
        <pc:picChg chg="del">
          <ac:chgData name="Gene Garcia" userId="770cd5de-0d19-4540-b665-3df5cb486cc3" providerId="ADAL" clId="{8526D1AD-94DE-4433-B071-7B553E1EF07C}" dt="2021-05-27T18:59:51.704" v="227" actId="478"/>
          <ac:picMkLst>
            <pc:docMk/>
            <pc:sldMk cId="3237779578" sldId="2145706729"/>
            <ac:picMk id="7" creationId="{0EF04D42-A98B-42CF-92F5-88130A5C2045}"/>
          </ac:picMkLst>
        </pc:picChg>
        <pc:picChg chg="del">
          <ac:chgData name="Gene Garcia" userId="770cd5de-0d19-4540-b665-3df5cb486cc3" providerId="ADAL" clId="{8526D1AD-94DE-4433-B071-7B553E1EF07C}" dt="2021-05-27T18:59:51.704" v="227" actId="478"/>
          <ac:picMkLst>
            <pc:docMk/>
            <pc:sldMk cId="3237779578" sldId="2145706729"/>
            <ac:picMk id="43" creationId="{0525CDEB-3132-4A44-9F33-22E41FF90354}"/>
          </ac:picMkLst>
        </pc:picChg>
        <pc:picChg chg="del">
          <ac:chgData name="Gene Garcia" userId="770cd5de-0d19-4540-b665-3df5cb486cc3" providerId="ADAL" clId="{8526D1AD-94DE-4433-B071-7B553E1EF07C}" dt="2021-05-27T18:59:51.704" v="227" actId="478"/>
          <ac:picMkLst>
            <pc:docMk/>
            <pc:sldMk cId="3237779578" sldId="2145706729"/>
            <ac:picMk id="59" creationId="{3A76AC56-E33C-44A5-8BB1-AC609ABDC9E2}"/>
          </ac:picMkLst>
        </pc:picChg>
        <pc:picChg chg="del">
          <ac:chgData name="Gene Garcia" userId="770cd5de-0d19-4540-b665-3df5cb486cc3" providerId="ADAL" clId="{8526D1AD-94DE-4433-B071-7B553E1EF07C}" dt="2021-05-27T18:59:51.704" v="227" actId="478"/>
          <ac:picMkLst>
            <pc:docMk/>
            <pc:sldMk cId="3237779578" sldId="2145706729"/>
            <ac:picMk id="97" creationId="{EE880913-B64F-4F7F-A922-9E046ACB37EF}"/>
          </ac:picMkLst>
        </pc:picChg>
        <pc:picChg chg="del">
          <ac:chgData name="Gene Garcia" userId="770cd5de-0d19-4540-b665-3df5cb486cc3" providerId="ADAL" clId="{8526D1AD-94DE-4433-B071-7B553E1EF07C}" dt="2021-05-27T18:59:51.704" v="227" actId="478"/>
          <ac:picMkLst>
            <pc:docMk/>
            <pc:sldMk cId="3237779578" sldId="2145706729"/>
            <ac:picMk id="100" creationId="{28937214-C6D7-4CD2-9FB3-A1CF356B89D2}"/>
          </ac:picMkLst>
        </pc:picChg>
        <pc:picChg chg="del">
          <ac:chgData name="Gene Garcia" userId="770cd5de-0d19-4540-b665-3df5cb486cc3" providerId="ADAL" clId="{8526D1AD-94DE-4433-B071-7B553E1EF07C}" dt="2021-05-27T18:59:51.704" v="227" actId="478"/>
          <ac:picMkLst>
            <pc:docMk/>
            <pc:sldMk cId="3237779578" sldId="2145706729"/>
            <ac:picMk id="101" creationId="{F3A380F2-6843-4DC7-B258-58ABFF8B0242}"/>
          </ac:picMkLst>
        </pc:picChg>
        <pc:picChg chg="del">
          <ac:chgData name="Gene Garcia" userId="770cd5de-0d19-4540-b665-3df5cb486cc3" providerId="ADAL" clId="{8526D1AD-94DE-4433-B071-7B553E1EF07C}" dt="2021-05-27T18:59:51.704" v="227" actId="478"/>
          <ac:picMkLst>
            <pc:docMk/>
            <pc:sldMk cId="3237779578" sldId="2145706729"/>
            <ac:picMk id="102" creationId="{718747FC-83CE-4FD7-8D3E-2068188C8352}"/>
          </ac:picMkLst>
        </pc:picChg>
        <pc:picChg chg="del">
          <ac:chgData name="Gene Garcia" userId="770cd5de-0d19-4540-b665-3df5cb486cc3" providerId="ADAL" clId="{8526D1AD-94DE-4433-B071-7B553E1EF07C}" dt="2021-05-27T18:59:51.704" v="227" actId="478"/>
          <ac:picMkLst>
            <pc:docMk/>
            <pc:sldMk cId="3237779578" sldId="2145706729"/>
            <ac:picMk id="103" creationId="{3BA4FC24-5CAD-44D6-96A2-0EDBBC932D27}"/>
          </ac:picMkLst>
        </pc:picChg>
        <pc:picChg chg="del">
          <ac:chgData name="Gene Garcia" userId="770cd5de-0d19-4540-b665-3df5cb486cc3" providerId="ADAL" clId="{8526D1AD-94DE-4433-B071-7B553E1EF07C}" dt="2021-05-27T18:59:51.704" v="227" actId="478"/>
          <ac:picMkLst>
            <pc:docMk/>
            <pc:sldMk cId="3237779578" sldId="2145706729"/>
            <ac:picMk id="125" creationId="{04558BF8-FD1A-4C7C-AAE6-3286CFE231C3}"/>
          </ac:picMkLst>
        </pc:picChg>
        <pc:picChg chg="del">
          <ac:chgData name="Gene Garcia" userId="770cd5de-0d19-4540-b665-3df5cb486cc3" providerId="ADAL" clId="{8526D1AD-94DE-4433-B071-7B553E1EF07C}" dt="2021-05-27T18:59:51.704" v="227" actId="478"/>
          <ac:picMkLst>
            <pc:docMk/>
            <pc:sldMk cId="3237779578" sldId="2145706729"/>
            <ac:picMk id="1026" creationId="{ED91EBE1-4B29-4D1F-BD5E-73F66D67AEBE}"/>
          </ac:picMkLst>
        </pc:picChg>
        <pc:picChg chg="del">
          <ac:chgData name="Gene Garcia" userId="770cd5de-0d19-4540-b665-3df5cb486cc3" providerId="ADAL" clId="{8526D1AD-94DE-4433-B071-7B553E1EF07C}" dt="2021-05-27T18:59:51.704" v="227" actId="478"/>
          <ac:picMkLst>
            <pc:docMk/>
            <pc:sldMk cId="3237779578" sldId="2145706729"/>
            <ac:picMk id="1028" creationId="{B97625D0-3E28-4CD1-B01A-1102087A0782}"/>
          </ac:picMkLst>
        </pc:picChg>
        <pc:cxnChg chg="del mod">
          <ac:chgData name="Gene Garcia" userId="770cd5de-0d19-4540-b665-3df5cb486cc3" providerId="ADAL" clId="{8526D1AD-94DE-4433-B071-7B553E1EF07C}" dt="2021-05-27T18:59:51.704" v="227" actId="478"/>
          <ac:cxnSpMkLst>
            <pc:docMk/>
            <pc:sldMk cId="3237779578" sldId="2145706729"/>
            <ac:cxnSpMk id="4" creationId="{27D6E51E-85BF-49AD-83F7-7F26C367A62F}"/>
          </ac:cxnSpMkLst>
        </pc:cxnChg>
        <pc:cxnChg chg="del">
          <ac:chgData name="Gene Garcia" userId="770cd5de-0d19-4540-b665-3df5cb486cc3" providerId="ADAL" clId="{8526D1AD-94DE-4433-B071-7B553E1EF07C}" dt="2021-05-27T18:59:51.704" v="227" actId="478"/>
          <ac:cxnSpMkLst>
            <pc:docMk/>
            <pc:sldMk cId="3237779578" sldId="2145706729"/>
            <ac:cxnSpMk id="44" creationId="{669F0548-F39D-4E29-A0A4-2F05FB073F4E}"/>
          </ac:cxnSpMkLst>
        </pc:cxnChg>
        <pc:cxnChg chg="del">
          <ac:chgData name="Gene Garcia" userId="770cd5de-0d19-4540-b665-3df5cb486cc3" providerId="ADAL" clId="{8526D1AD-94DE-4433-B071-7B553E1EF07C}" dt="2021-05-27T18:59:51.704" v="227" actId="478"/>
          <ac:cxnSpMkLst>
            <pc:docMk/>
            <pc:sldMk cId="3237779578" sldId="2145706729"/>
            <ac:cxnSpMk id="60" creationId="{2703CC27-522A-424B-9E30-BCCD1573C5A3}"/>
          </ac:cxnSpMkLst>
        </pc:cxnChg>
        <pc:cxnChg chg="del">
          <ac:chgData name="Gene Garcia" userId="770cd5de-0d19-4540-b665-3df5cb486cc3" providerId="ADAL" clId="{8526D1AD-94DE-4433-B071-7B553E1EF07C}" dt="2021-05-27T18:59:51.704" v="227" actId="478"/>
          <ac:cxnSpMkLst>
            <pc:docMk/>
            <pc:sldMk cId="3237779578" sldId="2145706729"/>
            <ac:cxnSpMk id="62" creationId="{ADC07F91-9AEA-45B3-B403-3F6451B3B35E}"/>
          </ac:cxnSpMkLst>
        </pc:cxnChg>
        <pc:cxnChg chg="del">
          <ac:chgData name="Gene Garcia" userId="770cd5de-0d19-4540-b665-3df5cb486cc3" providerId="ADAL" clId="{8526D1AD-94DE-4433-B071-7B553E1EF07C}" dt="2021-05-27T18:59:51.704" v="227" actId="478"/>
          <ac:cxnSpMkLst>
            <pc:docMk/>
            <pc:sldMk cId="3237779578" sldId="2145706729"/>
            <ac:cxnSpMk id="70" creationId="{E439D2A1-A6F8-4A58-8550-8BF39BC38A17}"/>
          </ac:cxnSpMkLst>
        </pc:cxnChg>
        <pc:cxnChg chg="del">
          <ac:chgData name="Gene Garcia" userId="770cd5de-0d19-4540-b665-3df5cb486cc3" providerId="ADAL" clId="{8526D1AD-94DE-4433-B071-7B553E1EF07C}" dt="2021-05-27T18:59:51.704" v="227" actId="478"/>
          <ac:cxnSpMkLst>
            <pc:docMk/>
            <pc:sldMk cId="3237779578" sldId="2145706729"/>
            <ac:cxnSpMk id="117" creationId="{29758756-EE9F-4F2A-A34B-7595214A8F4A}"/>
          </ac:cxnSpMkLst>
        </pc:cxnChg>
        <pc:cxnChg chg="del">
          <ac:chgData name="Gene Garcia" userId="770cd5de-0d19-4540-b665-3df5cb486cc3" providerId="ADAL" clId="{8526D1AD-94DE-4433-B071-7B553E1EF07C}" dt="2021-05-27T18:59:51.704" v="227" actId="478"/>
          <ac:cxnSpMkLst>
            <pc:docMk/>
            <pc:sldMk cId="3237779578" sldId="2145706729"/>
            <ac:cxnSpMk id="122" creationId="{7C8E9CDC-F44A-4094-8D23-EE306A949A8A}"/>
          </ac:cxnSpMkLst>
        </pc:cxnChg>
      </pc:sldChg>
      <pc:sldChg chg="addSp new">
        <pc:chgData name="Gene Garcia" userId="770cd5de-0d19-4540-b665-3df5cb486cc3" providerId="ADAL" clId="{8526D1AD-94DE-4433-B071-7B553E1EF07C}" dt="2021-05-27T19:00:42.942" v="232"/>
        <pc:sldMkLst>
          <pc:docMk/>
          <pc:sldMk cId="1832596729" sldId="2145706730"/>
        </pc:sldMkLst>
        <pc:picChg chg="add">
          <ac:chgData name="Gene Garcia" userId="770cd5de-0d19-4540-b665-3df5cb486cc3" providerId="ADAL" clId="{8526D1AD-94DE-4433-B071-7B553E1EF07C}" dt="2021-05-27T19:00:42.942" v="232"/>
          <ac:picMkLst>
            <pc:docMk/>
            <pc:sldMk cId="1832596729" sldId="2145706730"/>
            <ac:picMk id="2050" creationId="{7DB604EB-F5BE-4ACB-8B48-F72BFA9D0A37}"/>
          </ac:picMkLst>
        </pc:picChg>
      </pc:sldChg>
      <pc:sldChg chg="addSp delSp modSp mod">
        <pc:chgData name="Gene Garcia" userId="770cd5de-0d19-4540-b665-3df5cb486cc3" providerId="ADAL" clId="{8526D1AD-94DE-4433-B071-7B553E1EF07C}" dt="2021-05-28T14:57:49.956" v="654" actId="14100"/>
        <pc:sldMkLst>
          <pc:docMk/>
          <pc:sldMk cId="3550101262" sldId="2145706731"/>
        </pc:sldMkLst>
        <pc:spChg chg="add mod">
          <ac:chgData name="Gene Garcia" userId="770cd5de-0d19-4540-b665-3df5cb486cc3" providerId="ADAL" clId="{8526D1AD-94DE-4433-B071-7B553E1EF07C}" dt="2021-05-28T14:53:06.002" v="555" actId="20577"/>
          <ac:spMkLst>
            <pc:docMk/>
            <pc:sldMk cId="3550101262" sldId="2145706731"/>
            <ac:spMk id="33" creationId="{4DCA70C1-0308-49E2-B323-C808FFB01D02}"/>
          </ac:spMkLst>
        </pc:spChg>
        <pc:spChg chg="add mod">
          <ac:chgData name="Gene Garcia" userId="770cd5de-0d19-4540-b665-3df5cb486cc3" providerId="ADAL" clId="{8526D1AD-94DE-4433-B071-7B553E1EF07C}" dt="2021-05-28T14:54:41.060" v="577" actId="1076"/>
          <ac:spMkLst>
            <pc:docMk/>
            <pc:sldMk cId="3550101262" sldId="2145706731"/>
            <ac:spMk id="34" creationId="{EC5E4168-FB54-4857-B236-59F60F43928C}"/>
          </ac:spMkLst>
        </pc:spChg>
        <pc:spChg chg="add mod">
          <ac:chgData name="Gene Garcia" userId="770cd5de-0d19-4540-b665-3df5cb486cc3" providerId="ADAL" clId="{8526D1AD-94DE-4433-B071-7B553E1EF07C}" dt="2021-05-28T14:53:59.930" v="575" actId="20577"/>
          <ac:spMkLst>
            <pc:docMk/>
            <pc:sldMk cId="3550101262" sldId="2145706731"/>
            <ac:spMk id="35" creationId="{5B9F1DAD-420A-4661-B858-FDBB5C4619C0}"/>
          </ac:spMkLst>
        </pc:spChg>
        <pc:spChg chg="add mod">
          <ac:chgData name="Gene Garcia" userId="770cd5de-0d19-4540-b665-3df5cb486cc3" providerId="ADAL" clId="{8526D1AD-94DE-4433-B071-7B553E1EF07C}" dt="2021-05-28T14:55:11.715" v="627" actId="20577"/>
          <ac:spMkLst>
            <pc:docMk/>
            <pc:sldMk cId="3550101262" sldId="2145706731"/>
            <ac:spMk id="36" creationId="{ADAF907C-03C3-4B5E-9825-AF627B0A3626}"/>
          </ac:spMkLst>
        </pc:spChg>
        <pc:spChg chg="add del mod">
          <ac:chgData name="Gene Garcia" userId="770cd5de-0d19-4540-b665-3df5cb486cc3" providerId="ADAL" clId="{8526D1AD-94DE-4433-B071-7B553E1EF07C}" dt="2021-05-27T19:25:24.140" v="283"/>
          <ac:spMkLst>
            <pc:docMk/>
            <pc:sldMk cId="3550101262" sldId="2145706731"/>
            <ac:spMk id="36" creationId="{B934872A-A87A-49CA-AC74-ABE559FA1A5B}"/>
          </ac:spMkLst>
        </pc:spChg>
        <pc:spChg chg="add mod">
          <ac:chgData name="Gene Garcia" userId="770cd5de-0d19-4540-b665-3df5cb486cc3" providerId="ADAL" clId="{8526D1AD-94DE-4433-B071-7B553E1EF07C}" dt="2021-05-28T14:55:08.059" v="621" actId="14100"/>
          <ac:spMkLst>
            <pc:docMk/>
            <pc:sldMk cId="3550101262" sldId="2145706731"/>
            <ac:spMk id="37" creationId="{771007F3-3F42-481D-8B42-54F716DF72A0}"/>
          </ac:spMkLst>
        </pc:spChg>
        <pc:spChg chg="add del mod">
          <ac:chgData name="Gene Garcia" userId="770cd5de-0d19-4540-b665-3df5cb486cc3" providerId="ADAL" clId="{8526D1AD-94DE-4433-B071-7B553E1EF07C}" dt="2021-05-27T19:27:37.510" v="328" actId="478"/>
          <ac:spMkLst>
            <pc:docMk/>
            <pc:sldMk cId="3550101262" sldId="2145706731"/>
            <ac:spMk id="37" creationId="{B3BFC5AD-05C5-4FAE-96F3-CD32DD2A9127}"/>
          </ac:spMkLst>
        </pc:spChg>
        <pc:spChg chg="add mod">
          <ac:chgData name="Gene Garcia" userId="770cd5de-0d19-4540-b665-3df5cb486cc3" providerId="ADAL" clId="{8526D1AD-94DE-4433-B071-7B553E1EF07C}" dt="2021-05-28T14:57:31.291" v="642" actId="14100"/>
          <ac:spMkLst>
            <pc:docMk/>
            <pc:sldMk cId="3550101262" sldId="2145706731"/>
            <ac:spMk id="38" creationId="{7A033DCB-4EB2-4FA1-AAF7-FA5375074381}"/>
          </ac:spMkLst>
        </pc:spChg>
        <pc:spChg chg="add mod ord">
          <ac:chgData name="Gene Garcia" userId="770cd5de-0d19-4540-b665-3df5cb486cc3" providerId="ADAL" clId="{8526D1AD-94DE-4433-B071-7B553E1EF07C}" dt="2021-05-27T19:31:46.562" v="463" actId="1076"/>
          <ac:spMkLst>
            <pc:docMk/>
            <pc:sldMk cId="3550101262" sldId="2145706731"/>
            <ac:spMk id="39" creationId="{8B16120D-42D7-4BF9-9CBC-267C19432316}"/>
          </ac:spMkLst>
        </pc:spChg>
        <pc:spChg chg="add mod">
          <ac:chgData name="Gene Garcia" userId="770cd5de-0d19-4540-b665-3df5cb486cc3" providerId="ADAL" clId="{8526D1AD-94DE-4433-B071-7B553E1EF07C}" dt="2021-05-28T14:57:49.956" v="654" actId="14100"/>
          <ac:spMkLst>
            <pc:docMk/>
            <pc:sldMk cId="3550101262" sldId="2145706731"/>
            <ac:spMk id="40" creationId="{B0DBFAA3-4845-4D53-AC5D-9575457F1A9D}"/>
          </ac:spMkLst>
        </pc:spChg>
        <pc:spChg chg="add mod">
          <ac:chgData name="Gene Garcia" userId="770cd5de-0d19-4540-b665-3df5cb486cc3" providerId="ADAL" clId="{8526D1AD-94DE-4433-B071-7B553E1EF07C}" dt="2021-05-27T19:32:06.099" v="493" actId="20577"/>
          <ac:spMkLst>
            <pc:docMk/>
            <pc:sldMk cId="3550101262" sldId="2145706731"/>
            <ac:spMk id="41" creationId="{B72A8848-C391-4F07-B009-9B76674C1D11}"/>
          </ac:spMkLst>
        </pc:spChg>
        <pc:spChg chg="add mod">
          <ac:chgData name="Gene Garcia" userId="770cd5de-0d19-4540-b665-3df5cb486cc3" providerId="ADAL" clId="{8526D1AD-94DE-4433-B071-7B553E1EF07C}" dt="2021-05-27T19:31:58.531" v="485" actId="20577"/>
          <ac:spMkLst>
            <pc:docMk/>
            <pc:sldMk cId="3550101262" sldId="2145706731"/>
            <ac:spMk id="42" creationId="{323D02EA-1D8B-4720-8BE6-31F477225D86}"/>
          </ac:spMkLst>
        </pc:spChg>
        <pc:spChg chg="mod">
          <ac:chgData name="Gene Garcia" userId="770cd5de-0d19-4540-b665-3df5cb486cc3" providerId="ADAL" clId="{8526D1AD-94DE-4433-B071-7B553E1EF07C}" dt="2021-05-27T19:31:46.562" v="463" actId="1076"/>
          <ac:spMkLst>
            <pc:docMk/>
            <pc:sldMk cId="3550101262" sldId="2145706731"/>
            <ac:spMk id="50" creationId="{22E0D84B-0F14-4CCF-B313-04CF9E9C5B4B}"/>
          </ac:spMkLst>
        </pc:spChg>
        <pc:spChg chg="mod">
          <ac:chgData name="Gene Garcia" userId="770cd5de-0d19-4540-b665-3df5cb486cc3" providerId="ADAL" clId="{8526D1AD-94DE-4433-B071-7B553E1EF07C}" dt="2021-05-27T19:31:46.562" v="463" actId="1076"/>
          <ac:spMkLst>
            <pc:docMk/>
            <pc:sldMk cId="3550101262" sldId="2145706731"/>
            <ac:spMk id="53" creationId="{F5C6B755-FFF4-4871-8047-4EC8748BCCA9}"/>
          </ac:spMkLst>
        </pc:spChg>
        <pc:spChg chg="mod">
          <ac:chgData name="Gene Garcia" userId="770cd5de-0d19-4540-b665-3df5cb486cc3" providerId="ADAL" clId="{8526D1AD-94DE-4433-B071-7B553E1EF07C}" dt="2021-05-27T19:26:37.622" v="321" actId="1076"/>
          <ac:spMkLst>
            <pc:docMk/>
            <pc:sldMk cId="3550101262" sldId="2145706731"/>
            <ac:spMk id="54" creationId="{83E0D4EB-D8CF-4BB6-8651-1A6DEEDBC202}"/>
          </ac:spMkLst>
        </pc:spChg>
        <pc:spChg chg="del mod">
          <ac:chgData name="Gene Garcia" userId="770cd5de-0d19-4540-b665-3df5cb486cc3" providerId="ADAL" clId="{8526D1AD-94DE-4433-B071-7B553E1EF07C}" dt="2021-05-27T19:27:37.510" v="328" actId="478"/>
          <ac:spMkLst>
            <pc:docMk/>
            <pc:sldMk cId="3550101262" sldId="2145706731"/>
            <ac:spMk id="96" creationId="{D8241A06-69D6-4F69-BCAF-379FEDA2B074}"/>
          </ac:spMkLst>
        </pc:spChg>
        <pc:spChg chg="mod">
          <ac:chgData name="Gene Garcia" userId="770cd5de-0d19-4540-b665-3df5cb486cc3" providerId="ADAL" clId="{8526D1AD-94DE-4433-B071-7B553E1EF07C}" dt="2021-05-27T19:31:46.562" v="463" actId="1076"/>
          <ac:spMkLst>
            <pc:docMk/>
            <pc:sldMk cId="3550101262" sldId="2145706731"/>
            <ac:spMk id="98" creationId="{AA27F0EC-5053-458C-AEB5-2FBC01D9241B}"/>
          </ac:spMkLst>
        </pc:spChg>
        <pc:spChg chg="mod">
          <ac:chgData name="Gene Garcia" userId="770cd5de-0d19-4540-b665-3df5cb486cc3" providerId="ADAL" clId="{8526D1AD-94DE-4433-B071-7B553E1EF07C}" dt="2021-05-27T19:31:46.562" v="463" actId="1076"/>
          <ac:spMkLst>
            <pc:docMk/>
            <pc:sldMk cId="3550101262" sldId="2145706731"/>
            <ac:spMk id="99" creationId="{0650E4F6-9EAA-4099-9778-208749F04366}"/>
          </ac:spMkLst>
        </pc:spChg>
        <pc:spChg chg="mod">
          <ac:chgData name="Gene Garcia" userId="770cd5de-0d19-4540-b665-3df5cb486cc3" providerId="ADAL" clId="{8526D1AD-94DE-4433-B071-7B553E1EF07C}" dt="2021-05-27T19:27:06.016" v="323" actId="1076"/>
          <ac:spMkLst>
            <pc:docMk/>
            <pc:sldMk cId="3550101262" sldId="2145706731"/>
            <ac:spMk id="104" creationId="{FA3256CC-4424-4026-AF7A-0BA0ED64E54F}"/>
          </ac:spMkLst>
        </pc:spChg>
        <pc:spChg chg="mod">
          <ac:chgData name="Gene Garcia" userId="770cd5de-0d19-4540-b665-3df5cb486cc3" providerId="ADAL" clId="{8526D1AD-94DE-4433-B071-7B553E1EF07C}" dt="2021-05-27T19:27:06.016" v="323" actId="1076"/>
          <ac:spMkLst>
            <pc:docMk/>
            <pc:sldMk cId="3550101262" sldId="2145706731"/>
            <ac:spMk id="105" creationId="{D23969F3-BF37-4C47-A7E4-4740D40C669D}"/>
          </ac:spMkLst>
        </pc:spChg>
        <pc:spChg chg="mod">
          <ac:chgData name="Gene Garcia" userId="770cd5de-0d19-4540-b665-3df5cb486cc3" providerId="ADAL" clId="{8526D1AD-94DE-4433-B071-7B553E1EF07C}" dt="2021-05-27T19:27:06.016" v="323" actId="1076"/>
          <ac:spMkLst>
            <pc:docMk/>
            <pc:sldMk cId="3550101262" sldId="2145706731"/>
            <ac:spMk id="106" creationId="{F0C0741C-E486-4930-A5E5-AC5E442066AA}"/>
          </ac:spMkLst>
        </pc:spChg>
        <pc:spChg chg="mod">
          <ac:chgData name="Gene Garcia" userId="770cd5de-0d19-4540-b665-3df5cb486cc3" providerId="ADAL" clId="{8526D1AD-94DE-4433-B071-7B553E1EF07C}" dt="2021-05-27T19:31:46.562" v="463" actId="1076"/>
          <ac:spMkLst>
            <pc:docMk/>
            <pc:sldMk cId="3550101262" sldId="2145706731"/>
            <ac:spMk id="107" creationId="{8B0CA670-E4AC-4CB7-B4B5-F7855AD09633}"/>
          </ac:spMkLst>
        </pc:spChg>
        <pc:spChg chg="mod">
          <ac:chgData name="Gene Garcia" userId="770cd5de-0d19-4540-b665-3df5cb486cc3" providerId="ADAL" clId="{8526D1AD-94DE-4433-B071-7B553E1EF07C}" dt="2021-05-27T19:27:06.016" v="323" actId="1076"/>
          <ac:spMkLst>
            <pc:docMk/>
            <pc:sldMk cId="3550101262" sldId="2145706731"/>
            <ac:spMk id="112" creationId="{0A6CD37E-0D15-48AD-B4CA-8DC4136E26CD}"/>
          </ac:spMkLst>
        </pc:spChg>
        <pc:spChg chg="mod">
          <ac:chgData name="Gene Garcia" userId="770cd5de-0d19-4540-b665-3df5cb486cc3" providerId="ADAL" clId="{8526D1AD-94DE-4433-B071-7B553E1EF07C}" dt="2021-05-27T19:27:06.016" v="323" actId="1076"/>
          <ac:spMkLst>
            <pc:docMk/>
            <pc:sldMk cId="3550101262" sldId="2145706731"/>
            <ac:spMk id="115" creationId="{EB002E1F-5D48-4952-BBEE-74092C2E6FDD}"/>
          </ac:spMkLst>
        </pc:spChg>
        <pc:spChg chg="mod">
          <ac:chgData name="Gene Garcia" userId="770cd5de-0d19-4540-b665-3df5cb486cc3" providerId="ADAL" clId="{8526D1AD-94DE-4433-B071-7B553E1EF07C}" dt="2021-05-27T19:27:06.016" v="323" actId="1076"/>
          <ac:spMkLst>
            <pc:docMk/>
            <pc:sldMk cId="3550101262" sldId="2145706731"/>
            <ac:spMk id="123" creationId="{09DE457D-33DD-4C5B-BB3E-38BC5AAE7946}"/>
          </ac:spMkLst>
        </pc:spChg>
        <pc:spChg chg="mod">
          <ac:chgData name="Gene Garcia" userId="770cd5de-0d19-4540-b665-3df5cb486cc3" providerId="ADAL" clId="{8526D1AD-94DE-4433-B071-7B553E1EF07C}" dt="2021-05-27T19:27:06.016" v="323" actId="1076"/>
          <ac:spMkLst>
            <pc:docMk/>
            <pc:sldMk cId="3550101262" sldId="2145706731"/>
            <ac:spMk id="133" creationId="{3306659C-F119-45EF-96E7-030126139526}"/>
          </ac:spMkLst>
        </pc:spChg>
        <pc:spChg chg="mod">
          <ac:chgData name="Gene Garcia" userId="770cd5de-0d19-4540-b665-3df5cb486cc3" providerId="ADAL" clId="{8526D1AD-94DE-4433-B071-7B553E1EF07C}" dt="2021-05-27T19:31:46.562" v="463" actId="1076"/>
          <ac:spMkLst>
            <pc:docMk/>
            <pc:sldMk cId="3550101262" sldId="2145706731"/>
            <ac:spMk id="134" creationId="{2411440E-764A-4AF4-8B50-AAEA2888B1DA}"/>
          </ac:spMkLst>
        </pc:spChg>
        <pc:picChg chg="mod">
          <ac:chgData name="Gene Garcia" userId="770cd5de-0d19-4540-b665-3df5cb486cc3" providerId="ADAL" clId="{8526D1AD-94DE-4433-B071-7B553E1EF07C}" dt="2021-05-27T19:27:06.016" v="323" actId="1076"/>
          <ac:picMkLst>
            <pc:docMk/>
            <pc:sldMk cId="3550101262" sldId="2145706731"/>
            <ac:picMk id="7" creationId="{0EF04D42-A98B-42CF-92F5-88130A5C2045}"/>
          </ac:picMkLst>
        </pc:picChg>
        <pc:picChg chg="mod">
          <ac:chgData name="Gene Garcia" userId="770cd5de-0d19-4540-b665-3df5cb486cc3" providerId="ADAL" clId="{8526D1AD-94DE-4433-B071-7B553E1EF07C}" dt="2021-05-27T19:26:37.622" v="321" actId="1076"/>
          <ac:picMkLst>
            <pc:docMk/>
            <pc:sldMk cId="3550101262" sldId="2145706731"/>
            <ac:picMk id="43" creationId="{0525CDEB-3132-4A44-9F33-22E41FF90354}"/>
          </ac:picMkLst>
        </pc:picChg>
        <pc:picChg chg="del">
          <ac:chgData name="Gene Garcia" userId="770cd5de-0d19-4540-b665-3df5cb486cc3" providerId="ADAL" clId="{8526D1AD-94DE-4433-B071-7B553E1EF07C}" dt="2021-05-27T19:25:16.956" v="281" actId="478"/>
          <ac:picMkLst>
            <pc:docMk/>
            <pc:sldMk cId="3550101262" sldId="2145706731"/>
            <ac:picMk id="97" creationId="{EE880913-B64F-4F7F-A922-9E046ACB37EF}"/>
          </ac:picMkLst>
        </pc:picChg>
        <pc:picChg chg="mod">
          <ac:chgData name="Gene Garcia" userId="770cd5de-0d19-4540-b665-3df5cb486cc3" providerId="ADAL" clId="{8526D1AD-94DE-4433-B071-7B553E1EF07C}" dt="2021-05-27T19:27:06.016" v="323" actId="1076"/>
          <ac:picMkLst>
            <pc:docMk/>
            <pc:sldMk cId="3550101262" sldId="2145706731"/>
            <ac:picMk id="100" creationId="{28937214-C6D7-4CD2-9FB3-A1CF356B89D2}"/>
          </ac:picMkLst>
        </pc:picChg>
        <pc:picChg chg="mod">
          <ac:chgData name="Gene Garcia" userId="770cd5de-0d19-4540-b665-3df5cb486cc3" providerId="ADAL" clId="{8526D1AD-94DE-4433-B071-7B553E1EF07C}" dt="2021-05-27T19:27:06.016" v="323" actId="1076"/>
          <ac:picMkLst>
            <pc:docMk/>
            <pc:sldMk cId="3550101262" sldId="2145706731"/>
            <ac:picMk id="101" creationId="{F3A380F2-6843-4DC7-B258-58ABFF8B0242}"/>
          </ac:picMkLst>
        </pc:picChg>
        <pc:picChg chg="mod">
          <ac:chgData name="Gene Garcia" userId="770cd5de-0d19-4540-b665-3df5cb486cc3" providerId="ADAL" clId="{8526D1AD-94DE-4433-B071-7B553E1EF07C}" dt="2021-05-27T19:31:46.562" v="463" actId="1076"/>
          <ac:picMkLst>
            <pc:docMk/>
            <pc:sldMk cId="3550101262" sldId="2145706731"/>
            <ac:picMk id="102" creationId="{718747FC-83CE-4FD7-8D3E-2068188C8352}"/>
          </ac:picMkLst>
        </pc:picChg>
        <pc:picChg chg="mod">
          <ac:chgData name="Gene Garcia" userId="770cd5de-0d19-4540-b665-3df5cb486cc3" providerId="ADAL" clId="{8526D1AD-94DE-4433-B071-7B553E1EF07C}" dt="2021-05-27T19:27:06.016" v="323" actId="1076"/>
          <ac:picMkLst>
            <pc:docMk/>
            <pc:sldMk cId="3550101262" sldId="2145706731"/>
            <ac:picMk id="103" creationId="{3BA4FC24-5CAD-44D6-96A2-0EDBBC932D27}"/>
          </ac:picMkLst>
        </pc:picChg>
        <pc:picChg chg="mod">
          <ac:chgData name="Gene Garcia" userId="770cd5de-0d19-4540-b665-3df5cb486cc3" providerId="ADAL" clId="{8526D1AD-94DE-4433-B071-7B553E1EF07C}" dt="2021-05-27T19:27:06.016" v="323" actId="1076"/>
          <ac:picMkLst>
            <pc:docMk/>
            <pc:sldMk cId="3550101262" sldId="2145706731"/>
            <ac:picMk id="125" creationId="{04558BF8-FD1A-4C7C-AAE6-3286CFE231C3}"/>
          </ac:picMkLst>
        </pc:picChg>
        <pc:picChg chg="mod">
          <ac:chgData name="Gene Garcia" userId="770cd5de-0d19-4540-b665-3df5cb486cc3" providerId="ADAL" clId="{8526D1AD-94DE-4433-B071-7B553E1EF07C}" dt="2021-05-27T19:31:46.562" v="463" actId="1076"/>
          <ac:picMkLst>
            <pc:docMk/>
            <pc:sldMk cId="3550101262" sldId="2145706731"/>
            <ac:picMk id="1026" creationId="{ED91EBE1-4B29-4D1F-BD5E-73F66D67AEBE}"/>
          </ac:picMkLst>
        </pc:picChg>
        <pc:picChg chg="mod">
          <ac:chgData name="Gene Garcia" userId="770cd5de-0d19-4540-b665-3df5cb486cc3" providerId="ADAL" clId="{8526D1AD-94DE-4433-B071-7B553E1EF07C}" dt="2021-05-27T19:31:46.562" v="463" actId="1076"/>
          <ac:picMkLst>
            <pc:docMk/>
            <pc:sldMk cId="3550101262" sldId="2145706731"/>
            <ac:picMk id="1028" creationId="{B97625D0-3E28-4CD1-B01A-1102087A0782}"/>
          </ac:picMkLst>
        </pc:picChg>
        <pc:picChg chg="mod">
          <ac:chgData name="Gene Garcia" userId="770cd5de-0d19-4540-b665-3df5cb486cc3" providerId="ADAL" clId="{8526D1AD-94DE-4433-B071-7B553E1EF07C}" dt="2021-05-27T19:31:46.562" v="463" actId="1076"/>
          <ac:picMkLst>
            <pc:docMk/>
            <pc:sldMk cId="3550101262" sldId="2145706731"/>
            <ac:picMk id="3074" creationId="{AD4BD658-488F-4F36-B0E1-518B13255A58}"/>
          </ac:picMkLst>
        </pc:picChg>
        <pc:picChg chg="mod">
          <ac:chgData name="Gene Garcia" userId="770cd5de-0d19-4540-b665-3df5cb486cc3" providerId="ADAL" clId="{8526D1AD-94DE-4433-B071-7B553E1EF07C}" dt="2021-05-27T19:31:46.562" v="463" actId="1076"/>
          <ac:picMkLst>
            <pc:docMk/>
            <pc:sldMk cId="3550101262" sldId="2145706731"/>
            <ac:picMk id="3078" creationId="{A79C1BD2-A4F3-4CF4-9CEE-D4B802E238DC}"/>
          </ac:picMkLst>
        </pc:picChg>
        <pc:cxnChg chg="mod">
          <ac:chgData name="Gene Garcia" userId="770cd5de-0d19-4540-b665-3df5cb486cc3" providerId="ADAL" clId="{8526D1AD-94DE-4433-B071-7B553E1EF07C}" dt="2021-05-27T19:31:46.562" v="463" actId="1076"/>
          <ac:cxnSpMkLst>
            <pc:docMk/>
            <pc:sldMk cId="3550101262" sldId="2145706731"/>
            <ac:cxnSpMk id="4" creationId="{27D6E51E-85BF-49AD-83F7-7F26C367A62F}"/>
          </ac:cxnSpMkLst>
        </pc:cxnChg>
        <pc:cxnChg chg="del mod">
          <ac:chgData name="Gene Garcia" userId="770cd5de-0d19-4540-b665-3df5cb486cc3" providerId="ADAL" clId="{8526D1AD-94DE-4433-B071-7B553E1EF07C}" dt="2021-05-27T19:27:32.780" v="326" actId="478"/>
          <ac:cxnSpMkLst>
            <pc:docMk/>
            <pc:sldMk cId="3550101262" sldId="2145706731"/>
            <ac:cxnSpMk id="44" creationId="{669F0548-F39D-4E29-A0A4-2F05FB073F4E}"/>
          </ac:cxnSpMkLst>
        </pc:cxnChg>
        <pc:cxnChg chg="mod">
          <ac:chgData name="Gene Garcia" userId="770cd5de-0d19-4540-b665-3df5cb486cc3" providerId="ADAL" clId="{8526D1AD-94DE-4433-B071-7B553E1EF07C}" dt="2021-05-27T19:31:46.562" v="463" actId="1076"/>
          <ac:cxnSpMkLst>
            <pc:docMk/>
            <pc:sldMk cId="3550101262" sldId="2145706731"/>
            <ac:cxnSpMk id="60" creationId="{2703CC27-522A-424B-9E30-BCCD1573C5A3}"/>
          </ac:cxnSpMkLst>
        </pc:cxnChg>
        <pc:cxnChg chg="del mod">
          <ac:chgData name="Gene Garcia" userId="770cd5de-0d19-4540-b665-3df5cb486cc3" providerId="ADAL" clId="{8526D1AD-94DE-4433-B071-7B553E1EF07C}" dt="2021-05-27T19:27:31.884" v="325" actId="478"/>
          <ac:cxnSpMkLst>
            <pc:docMk/>
            <pc:sldMk cId="3550101262" sldId="2145706731"/>
            <ac:cxnSpMk id="62" creationId="{ADC07F91-9AEA-45B3-B403-3F6451B3B35E}"/>
          </ac:cxnSpMkLst>
        </pc:cxnChg>
        <pc:cxnChg chg="del mod">
          <ac:chgData name="Gene Garcia" userId="770cd5de-0d19-4540-b665-3df5cb486cc3" providerId="ADAL" clId="{8526D1AD-94DE-4433-B071-7B553E1EF07C}" dt="2021-05-27T19:27:51.260" v="331" actId="478"/>
          <ac:cxnSpMkLst>
            <pc:docMk/>
            <pc:sldMk cId="3550101262" sldId="2145706731"/>
            <ac:cxnSpMk id="70" creationId="{E439D2A1-A6F8-4A58-8550-8BF39BC38A17}"/>
          </ac:cxnSpMkLst>
        </pc:cxnChg>
        <pc:cxnChg chg="del mod">
          <ac:chgData name="Gene Garcia" userId="770cd5de-0d19-4540-b665-3df5cb486cc3" providerId="ADAL" clId="{8526D1AD-94DE-4433-B071-7B553E1EF07C}" dt="2021-05-27T19:27:33.867" v="327" actId="478"/>
          <ac:cxnSpMkLst>
            <pc:docMk/>
            <pc:sldMk cId="3550101262" sldId="2145706731"/>
            <ac:cxnSpMk id="117" creationId="{29758756-EE9F-4F2A-A34B-7595214A8F4A}"/>
          </ac:cxnSpMkLst>
        </pc:cxnChg>
        <pc:cxnChg chg="del mod">
          <ac:chgData name="Gene Garcia" userId="770cd5de-0d19-4540-b665-3df5cb486cc3" providerId="ADAL" clId="{8526D1AD-94DE-4433-B071-7B553E1EF07C}" dt="2021-05-27T19:27:50.780" v="330" actId="478"/>
          <ac:cxnSpMkLst>
            <pc:docMk/>
            <pc:sldMk cId="3550101262" sldId="2145706731"/>
            <ac:cxnSpMk id="122" creationId="{7C8E9CDC-F44A-4094-8D23-EE306A949A8A}"/>
          </ac:cxnSpMkLst>
        </pc:cxnChg>
      </pc:sldChg>
      <pc:sldChg chg="addSp modSp mod">
        <pc:chgData name="Gene Garcia" userId="770cd5de-0d19-4540-b665-3df5cb486cc3" providerId="ADAL" clId="{8526D1AD-94DE-4433-B071-7B553E1EF07C}" dt="2021-06-15T19:24:15.418" v="809" actId="14100"/>
        <pc:sldMkLst>
          <pc:docMk/>
          <pc:sldMk cId="218703370" sldId="2145706732"/>
        </pc:sldMkLst>
        <pc:spChg chg="add mod">
          <ac:chgData name="Gene Garcia" userId="770cd5de-0d19-4540-b665-3df5cb486cc3" providerId="ADAL" clId="{8526D1AD-94DE-4433-B071-7B553E1EF07C}" dt="2021-06-15T19:22:29.823" v="801" actId="14100"/>
          <ac:spMkLst>
            <pc:docMk/>
            <pc:sldMk cId="218703370" sldId="2145706732"/>
            <ac:spMk id="40" creationId="{BE5A8392-0755-4099-803E-B566B2A1CD10}"/>
          </ac:spMkLst>
        </pc:spChg>
        <pc:spChg chg="add mod">
          <ac:chgData name="Gene Garcia" userId="770cd5de-0d19-4540-b665-3df5cb486cc3" providerId="ADAL" clId="{8526D1AD-94DE-4433-B071-7B553E1EF07C}" dt="2021-06-15T19:21:55.223" v="784" actId="1076"/>
          <ac:spMkLst>
            <pc:docMk/>
            <pc:sldMk cId="218703370" sldId="2145706732"/>
            <ac:spMk id="41" creationId="{BED8653F-44AF-4942-BD38-70DBD5C9C56E}"/>
          </ac:spMkLst>
        </pc:spChg>
        <pc:spChg chg="add mod">
          <ac:chgData name="Gene Garcia" userId="770cd5de-0d19-4540-b665-3df5cb486cc3" providerId="ADAL" clId="{8526D1AD-94DE-4433-B071-7B553E1EF07C}" dt="2021-06-15T19:22:25.782" v="800" actId="14100"/>
          <ac:spMkLst>
            <pc:docMk/>
            <pc:sldMk cId="218703370" sldId="2145706732"/>
            <ac:spMk id="42" creationId="{B17EE727-E7D4-43A6-9D4A-BF504AC06824}"/>
          </ac:spMkLst>
        </pc:spChg>
        <pc:spChg chg="add mod">
          <ac:chgData name="Gene Garcia" userId="770cd5de-0d19-4540-b665-3df5cb486cc3" providerId="ADAL" clId="{8526D1AD-94DE-4433-B071-7B553E1EF07C}" dt="2021-06-15T19:22:56.529" v="808" actId="20577"/>
          <ac:spMkLst>
            <pc:docMk/>
            <pc:sldMk cId="218703370" sldId="2145706732"/>
            <ac:spMk id="45" creationId="{9AA43E5D-E1A8-44B5-B827-4817BDDE2C26}"/>
          </ac:spMkLst>
        </pc:spChg>
        <pc:spChg chg="mod">
          <ac:chgData name="Gene Garcia" userId="770cd5de-0d19-4540-b665-3df5cb486cc3" providerId="ADAL" clId="{8526D1AD-94DE-4433-B071-7B553E1EF07C}" dt="2021-06-15T19:24:15.418" v="809" actId="14100"/>
          <ac:spMkLst>
            <pc:docMk/>
            <pc:sldMk cId="218703370" sldId="2145706732"/>
            <ac:spMk id="50" creationId="{22E0D84B-0F14-4CCF-B313-04CF9E9C5B4B}"/>
          </ac:spMkLst>
        </pc:spChg>
        <pc:spChg chg="mod">
          <ac:chgData name="Gene Garcia" userId="770cd5de-0d19-4540-b665-3df5cb486cc3" providerId="ADAL" clId="{8526D1AD-94DE-4433-B071-7B553E1EF07C}" dt="2021-06-15T19:20:27.790" v="758" actId="1076"/>
          <ac:spMkLst>
            <pc:docMk/>
            <pc:sldMk cId="218703370" sldId="2145706732"/>
            <ac:spMk id="53" creationId="{F5C6B755-FFF4-4871-8047-4EC8748BCCA9}"/>
          </ac:spMkLst>
        </pc:spChg>
        <pc:spChg chg="mod">
          <ac:chgData name="Gene Garcia" userId="770cd5de-0d19-4540-b665-3df5cb486cc3" providerId="ADAL" clId="{8526D1AD-94DE-4433-B071-7B553E1EF07C}" dt="2021-06-15T19:20:27.790" v="758" actId="1076"/>
          <ac:spMkLst>
            <pc:docMk/>
            <pc:sldMk cId="218703370" sldId="2145706732"/>
            <ac:spMk id="98" creationId="{AA27F0EC-5053-458C-AEB5-2FBC01D9241B}"/>
          </ac:spMkLst>
        </pc:spChg>
        <pc:spChg chg="mod">
          <ac:chgData name="Gene Garcia" userId="770cd5de-0d19-4540-b665-3df5cb486cc3" providerId="ADAL" clId="{8526D1AD-94DE-4433-B071-7B553E1EF07C}" dt="2021-06-15T19:20:27.790" v="758" actId="1076"/>
          <ac:spMkLst>
            <pc:docMk/>
            <pc:sldMk cId="218703370" sldId="2145706732"/>
            <ac:spMk id="99" creationId="{0650E4F6-9EAA-4099-9778-208749F04366}"/>
          </ac:spMkLst>
        </pc:spChg>
        <pc:spChg chg="mod">
          <ac:chgData name="Gene Garcia" userId="770cd5de-0d19-4540-b665-3df5cb486cc3" providerId="ADAL" clId="{8526D1AD-94DE-4433-B071-7B553E1EF07C}" dt="2021-06-15T19:20:27.790" v="758" actId="1076"/>
          <ac:spMkLst>
            <pc:docMk/>
            <pc:sldMk cId="218703370" sldId="2145706732"/>
            <ac:spMk id="134" creationId="{2411440E-764A-4AF4-8B50-AAEA2888B1DA}"/>
          </ac:spMkLst>
        </pc:spChg>
        <pc:picChg chg="mod">
          <ac:chgData name="Gene Garcia" userId="770cd5de-0d19-4540-b665-3df5cb486cc3" providerId="ADAL" clId="{8526D1AD-94DE-4433-B071-7B553E1EF07C}" dt="2021-06-15T19:20:37.931" v="761" actId="14100"/>
          <ac:picMkLst>
            <pc:docMk/>
            <pc:sldMk cId="218703370" sldId="2145706732"/>
            <ac:picMk id="43" creationId="{0525CDEB-3132-4A44-9F33-22E41FF90354}"/>
          </ac:picMkLst>
        </pc:picChg>
        <pc:picChg chg="mod">
          <ac:chgData name="Gene Garcia" userId="770cd5de-0d19-4540-b665-3df5cb486cc3" providerId="ADAL" clId="{8526D1AD-94DE-4433-B071-7B553E1EF07C}" dt="2021-06-15T19:20:27.790" v="758" actId="1076"/>
          <ac:picMkLst>
            <pc:docMk/>
            <pc:sldMk cId="218703370" sldId="2145706732"/>
            <ac:picMk id="1026" creationId="{ED91EBE1-4B29-4D1F-BD5E-73F66D67AEBE}"/>
          </ac:picMkLst>
        </pc:picChg>
        <pc:picChg chg="mod">
          <ac:chgData name="Gene Garcia" userId="770cd5de-0d19-4540-b665-3df5cb486cc3" providerId="ADAL" clId="{8526D1AD-94DE-4433-B071-7B553E1EF07C}" dt="2021-06-15T19:20:27.790" v="758" actId="1076"/>
          <ac:picMkLst>
            <pc:docMk/>
            <pc:sldMk cId="218703370" sldId="2145706732"/>
            <ac:picMk id="1028" creationId="{B97625D0-3E28-4CD1-B01A-1102087A0782}"/>
          </ac:picMkLst>
        </pc:picChg>
        <pc:picChg chg="mod">
          <ac:chgData name="Gene Garcia" userId="770cd5de-0d19-4540-b665-3df5cb486cc3" providerId="ADAL" clId="{8526D1AD-94DE-4433-B071-7B553E1EF07C}" dt="2021-06-15T19:20:27.790" v="758" actId="1076"/>
          <ac:picMkLst>
            <pc:docMk/>
            <pc:sldMk cId="218703370" sldId="2145706732"/>
            <ac:picMk id="3074" creationId="{AD4BD658-488F-4F36-B0E1-518B13255A58}"/>
          </ac:picMkLst>
        </pc:picChg>
        <pc:picChg chg="mod">
          <ac:chgData name="Gene Garcia" userId="770cd5de-0d19-4540-b665-3df5cb486cc3" providerId="ADAL" clId="{8526D1AD-94DE-4433-B071-7B553E1EF07C}" dt="2021-06-15T19:20:27.790" v="758" actId="1076"/>
          <ac:picMkLst>
            <pc:docMk/>
            <pc:sldMk cId="218703370" sldId="2145706732"/>
            <ac:picMk id="3078" creationId="{A79C1BD2-A4F3-4CF4-9CEE-D4B802E238DC}"/>
          </ac:picMkLst>
        </pc:picChg>
        <pc:cxnChg chg="mod">
          <ac:chgData name="Gene Garcia" userId="770cd5de-0d19-4540-b665-3df5cb486cc3" providerId="ADAL" clId="{8526D1AD-94DE-4433-B071-7B553E1EF07C}" dt="2021-06-15T19:20:27.790" v="758" actId="1076"/>
          <ac:cxnSpMkLst>
            <pc:docMk/>
            <pc:sldMk cId="218703370" sldId="2145706732"/>
            <ac:cxnSpMk id="4" creationId="{27D6E51E-85BF-49AD-83F7-7F26C367A62F}"/>
          </ac:cxnSpMkLst>
        </pc:cxnChg>
        <pc:cxnChg chg="mod">
          <ac:chgData name="Gene Garcia" userId="770cd5de-0d19-4540-b665-3df5cb486cc3" providerId="ADAL" clId="{8526D1AD-94DE-4433-B071-7B553E1EF07C}" dt="2021-06-15T19:20:27.790" v="758" actId="1076"/>
          <ac:cxnSpMkLst>
            <pc:docMk/>
            <pc:sldMk cId="218703370" sldId="2145706732"/>
            <ac:cxnSpMk id="60" creationId="{2703CC27-522A-424B-9E30-BCCD1573C5A3}"/>
          </ac:cxnSpMkLst>
        </pc:cxnChg>
        <pc:cxnChg chg="mod">
          <ac:chgData name="Gene Garcia" userId="770cd5de-0d19-4540-b665-3df5cb486cc3" providerId="ADAL" clId="{8526D1AD-94DE-4433-B071-7B553E1EF07C}" dt="2021-06-15T19:20:40.875" v="763" actId="14100"/>
          <ac:cxnSpMkLst>
            <pc:docMk/>
            <pc:sldMk cId="218703370" sldId="2145706732"/>
            <ac:cxnSpMk id="62" creationId="{ADC07F91-9AEA-45B3-B403-3F6451B3B35E}"/>
          </ac:cxnSpMkLst>
        </pc:cxnChg>
      </pc:sldChg>
      <pc:sldChg chg="add del setBg">
        <pc:chgData name="Gene Garcia" userId="770cd5de-0d19-4540-b665-3df5cb486cc3" providerId="ADAL" clId="{8526D1AD-94DE-4433-B071-7B553E1EF07C}" dt="2021-05-27T23:39:31.767" v="527"/>
        <pc:sldMkLst>
          <pc:docMk/>
          <pc:sldMk cId="3347457939" sldId="2145706732"/>
        </pc:sldMkLst>
      </pc:sldChg>
      <pc:sldChg chg="addSp modSp new mod">
        <pc:chgData name="Gene Garcia" userId="770cd5de-0d19-4540-b665-3df5cb486cc3" providerId="ADAL" clId="{8526D1AD-94DE-4433-B071-7B553E1EF07C}" dt="2021-06-10T14:02:27.652" v="658" actId="1076"/>
        <pc:sldMkLst>
          <pc:docMk/>
          <pc:sldMk cId="1499659790" sldId="2145706733"/>
        </pc:sldMkLst>
        <pc:picChg chg="add mod">
          <ac:chgData name="Gene Garcia" userId="770cd5de-0d19-4540-b665-3df5cb486cc3" providerId="ADAL" clId="{8526D1AD-94DE-4433-B071-7B553E1EF07C}" dt="2021-06-10T14:02:27.652" v="658" actId="1076"/>
          <ac:picMkLst>
            <pc:docMk/>
            <pc:sldMk cId="1499659790" sldId="2145706733"/>
            <ac:picMk id="3" creationId="{6930E834-D870-4F37-9037-7DF7275D4B34}"/>
          </ac:picMkLst>
        </pc:picChg>
      </pc:sldChg>
      <pc:sldChg chg="addSp modSp new mod ord">
        <pc:chgData name="Gene Garcia" userId="770cd5de-0d19-4540-b665-3df5cb486cc3" providerId="ADAL" clId="{8526D1AD-94DE-4433-B071-7B553E1EF07C}" dt="2021-06-10T14:35:59.305" v="693"/>
        <pc:sldMkLst>
          <pc:docMk/>
          <pc:sldMk cId="1221253530" sldId="2145706734"/>
        </pc:sldMkLst>
        <pc:picChg chg="add mod">
          <ac:chgData name="Gene Garcia" userId="770cd5de-0d19-4540-b665-3df5cb486cc3" providerId="ADAL" clId="{8526D1AD-94DE-4433-B071-7B553E1EF07C}" dt="2021-06-10T14:03:53.060" v="661" actId="14100"/>
          <ac:picMkLst>
            <pc:docMk/>
            <pc:sldMk cId="1221253530" sldId="2145706734"/>
            <ac:picMk id="3" creationId="{36E8ADED-0EE3-468A-8D48-A0AA44E44014}"/>
          </ac:picMkLst>
        </pc:picChg>
      </pc:sldChg>
      <pc:sldChg chg="addSp modSp new mod">
        <pc:chgData name="Gene Garcia" userId="770cd5de-0d19-4540-b665-3df5cb486cc3" providerId="ADAL" clId="{8526D1AD-94DE-4433-B071-7B553E1EF07C}" dt="2021-06-10T14:05:13.174" v="667" actId="1076"/>
        <pc:sldMkLst>
          <pc:docMk/>
          <pc:sldMk cId="4200241551" sldId="2145706735"/>
        </pc:sldMkLst>
        <pc:picChg chg="add mod">
          <ac:chgData name="Gene Garcia" userId="770cd5de-0d19-4540-b665-3df5cb486cc3" providerId="ADAL" clId="{8526D1AD-94DE-4433-B071-7B553E1EF07C}" dt="2021-06-10T14:05:13.174" v="667" actId="1076"/>
          <ac:picMkLst>
            <pc:docMk/>
            <pc:sldMk cId="4200241551" sldId="2145706735"/>
            <ac:picMk id="3" creationId="{D7FBD870-1E17-48DB-BBBC-58D99A6D2FF3}"/>
          </ac:picMkLst>
        </pc:picChg>
      </pc:sldChg>
      <pc:sldChg chg="addSp modSp new mod setBg">
        <pc:chgData name="Gene Garcia" userId="770cd5de-0d19-4540-b665-3df5cb486cc3" providerId="ADAL" clId="{8526D1AD-94DE-4433-B071-7B553E1EF07C}" dt="2021-06-10T14:35:34.673" v="691" actId="1076"/>
        <pc:sldMkLst>
          <pc:docMk/>
          <pc:sldMk cId="1879199233" sldId="2145706736"/>
        </pc:sldMkLst>
        <pc:spChg chg="add mod">
          <ac:chgData name="Gene Garcia" userId="770cd5de-0d19-4540-b665-3df5cb486cc3" providerId="ADAL" clId="{8526D1AD-94DE-4433-B071-7B553E1EF07C}" dt="2021-06-10T14:35:30.733" v="690" actId="20577"/>
          <ac:spMkLst>
            <pc:docMk/>
            <pc:sldMk cId="1879199233" sldId="2145706736"/>
            <ac:spMk id="4" creationId="{85C35DCB-C032-4310-8BBA-9F45E3B44519}"/>
          </ac:spMkLst>
        </pc:spChg>
        <pc:picChg chg="add mod">
          <ac:chgData name="Gene Garcia" userId="770cd5de-0d19-4540-b665-3df5cb486cc3" providerId="ADAL" clId="{8526D1AD-94DE-4433-B071-7B553E1EF07C}" dt="2021-06-10T14:35:34.673" v="691" actId="1076"/>
          <ac:picMkLst>
            <pc:docMk/>
            <pc:sldMk cId="1879199233" sldId="2145706736"/>
            <ac:picMk id="3" creationId="{1AE67773-84F1-4C13-B6F5-D9660F8A9811}"/>
          </ac:picMkLst>
        </pc:picChg>
      </pc:sldChg>
      <pc:sldChg chg="addSp delSp new">
        <pc:chgData name="Gene Garcia" userId="770cd5de-0d19-4540-b665-3df5cb486cc3" providerId="ADAL" clId="{8526D1AD-94DE-4433-B071-7B553E1EF07C}" dt="2021-06-15T13:28:13.665" v="732"/>
        <pc:sldMkLst>
          <pc:docMk/>
          <pc:sldMk cId="3695901384" sldId="2145706737"/>
        </pc:sldMkLst>
        <pc:graphicFrameChg chg="add del">
          <ac:chgData name="Gene Garcia" userId="770cd5de-0d19-4540-b665-3df5cb486cc3" providerId="ADAL" clId="{8526D1AD-94DE-4433-B071-7B553E1EF07C}" dt="2021-06-15T13:28:07.166" v="731"/>
          <ac:graphicFrameMkLst>
            <pc:docMk/>
            <pc:sldMk cId="3695901384" sldId="2145706737"/>
            <ac:graphicFrameMk id="2" creationId="{462232AA-C263-4D98-B1EE-6C2D6AA03FC3}"/>
          </ac:graphicFrameMkLst>
        </pc:graphicFrameChg>
        <pc:picChg chg="add">
          <ac:chgData name="Gene Garcia" userId="770cd5de-0d19-4540-b665-3df5cb486cc3" providerId="ADAL" clId="{8526D1AD-94DE-4433-B071-7B553E1EF07C}" dt="2021-06-15T13:28:13.665" v="732"/>
          <ac:picMkLst>
            <pc:docMk/>
            <pc:sldMk cId="3695901384" sldId="2145706737"/>
            <ac:picMk id="1026" creationId="{103EA103-DC49-42A5-BC5B-F873FDFC47F9}"/>
          </ac:picMkLst>
        </pc:picChg>
      </pc:sldChg>
      <pc:sldChg chg="addSp new setBg">
        <pc:chgData name="Gene Garcia" userId="770cd5de-0d19-4540-b665-3df5cb486cc3" providerId="ADAL" clId="{8526D1AD-94DE-4433-B071-7B553E1EF07C}" dt="2021-06-15T13:28:39.779" v="736"/>
        <pc:sldMkLst>
          <pc:docMk/>
          <pc:sldMk cId="1957929436" sldId="2145706738"/>
        </pc:sldMkLst>
        <pc:picChg chg="add">
          <ac:chgData name="Gene Garcia" userId="770cd5de-0d19-4540-b665-3df5cb486cc3" providerId="ADAL" clId="{8526D1AD-94DE-4433-B071-7B553E1EF07C}" dt="2021-06-15T13:28:29.557" v="734"/>
          <ac:picMkLst>
            <pc:docMk/>
            <pc:sldMk cId="1957929436" sldId="2145706738"/>
            <ac:picMk id="2050" creationId="{3D15FF98-DB03-4434-91EB-D743D783FC9C}"/>
          </ac:picMkLst>
        </pc:picChg>
      </pc:sldChg>
      <pc:sldChg chg="addSp modSp new mod">
        <pc:chgData name="Gene Garcia" userId="770cd5de-0d19-4540-b665-3df5cb486cc3" providerId="ADAL" clId="{8526D1AD-94DE-4433-B071-7B553E1EF07C}" dt="2021-06-17T12:55:04.113" v="825" actId="1076"/>
        <pc:sldMkLst>
          <pc:docMk/>
          <pc:sldMk cId="1051213972" sldId="2145706739"/>
        </pc:sldMkLst>
        <pc:picChg chg="add mod">
          <ac:chgData name="Gene Garcia" userId="770cd5de-0d19-4540-b665-3df5cb486cc3" providerId="ADAL" clId="{8526D1AD-94DE-4433-B071-7B553E1EF07C}" dt="2021-06-17T12:55:04.113" v="825" actId="1076"/>
          <ac:picMkLst>
            <pc:docMk/>
            <pc:sldMk cId="1051213972" sldId="2145706739"/>
            <ac:picMk id="3" creationId="{DB17DABD-63E3-4FCA-8010-6E4593775CFB}"/>
          </ac:picMkLst>
        </pc:picChg>
      </pc:sldChg>
      <pc:sldChg chg="addSp delSp modSp new mod setBg">
        <pc:chgData name="Gene Garcia" userId="770cd5de-0d19-4540-b665-3df5cb486cc3" providerId="ADAL" clId="{8526D1AD-94DE-4433-B071-7B553E1EF07C}" dt="2021-06-19T20:34:31.729" v="2005" actId="478"/>
        <pc:sldMkLst>
          <pc:docMk/>
          <pc:sldMk cId="3598753581" sldId="2145706740"/>
        </pc:sldMkLst>
        <pc:spChg chg="add mod">
          <ac:chgData name="Gene Garcia" userId="770cd5de-0d19-4540-b665-3df5cb486cc3" providerId="ADAL" clId="{8526D1AD-94DE-4433-B071-7B553E1EF07C}" dt="2021-06-19T14:24:12.825" v="953" actId="1076"/>
          <ac:spMkLst>
            <pc:docMk/>
            <pc:sldMk cId="3598753581" sldId="2145706740"/>
            <ac:spMk id="10" creationId="{999272E0-C1BD-4BEC-AD36-DB3FC41C7E0E}"/>
          </ac:spMkLst>
        </pc:spChg>
        <pc:picChg chg="add mod">
          <ac:chgData name="Gene Garcia" userId="770cd5de-0d19-4540-b665-3df5cb486cc3" providerId="ADAL" clId="{8526D1AD-94DE-4433-B071-7B553E1EF07C}" dt="2021-06-19T19:56:07.271" v="1702" actId="1076"/>
          <ac:picMkLst>
            <pc:docMk/>
            <pc:sldMk cId="3598753581" sldId="2145706740"/>
            <ac:picMk id="2" creationId="{2C440002-C1A0-BC44-9F86-973AA0A280E1}"/>
          </ac:picMkLst>
        </pc:picChg>
        <pc:picChg chg="add mod">
          <ac:chgData name="Gene Garcia" userId="770cd5de-0d19-4540-b665-3df5cb486cc3" providerId="ADAL" clId="{8526D1AD-94DE-4433-B071-7B553E1EF07C}" dt="2021-06-19T19:56:12.817" v="1705" actId="1076"/>
          <ac:picMkLst>
            <pc:docMk/>
            <pc:sldMk cId="3598753581" sldId="2145706740"/>
            <ac:picMk id="3" creationId="{5B474F0A-22AD-2843-A7C4-31231A5957D0}"/>
          </ac:picMkLst>
        </pc:picChg>
        <pc:picChg chg="add mod">
          <ac:chgData name="Gene Garcia" userId="770cd5de-0d19-4540-b665-3df5cb486cc3" providerId="ADAL" clId="{8526D1AD-94DE-4433-B071-7B553E1EF07C}" dt="2021-06-19T19:56:09.001" v="1703" actId="1076"/>
          <ac:picMkLst>
            <pc:docMk/>
            <pc:sldMk cId="3598753581" sldId="2145706740"/>
            <ac:picMk id="4" creationId="{0B098A87-5197-5642-85FF-60B3663F7948}"/>
          </ac:picMkLst>
        </pc:picChg>
        <pc:picChg chg="add mod">
          <ac:chgData name="Gene Garcia" userId="770cd5de-0d19-4540-b665-3df5cb486cc3" providerId="ADAL" clId="{8526D1AD-94DE-4433-B071-7B553E1EF07C}" dt="2021-06-19T19:56:11.459" v="1704" actId="1076"/>
          <ac:picMkLst>
            <pc:docMk/>
            <pc:sldMk cId="3598753581" sldId="2145706740"/>
            <ac:picMk id="5" creationId="{149EE328-593D-FC44-816B-27FA01367B45}"/>
          </ac:picMkLst>
        </pc:picChg>
        <pc:picChg chg="add mod">
          <ac:chgData name="Gene Garcia" userId="770cd5de-0d19-4540-b665-3df5cb486cc3" providerId="ADAL" clId="{8526D1AD-94DE-4433-B071-7B553E1EF07C}" dt="2021-06-19T19:56:24.457" v="1710" actId="1076"/>
          <ac:picMkLst>
            <pc:docMk/>
            <pc:sldMk cId="3598753581" sldId="2145706740"/>
            <ac:picMk id="6" creationId="{E0E0FD21-B2FD-F64A-AA2F-A9D9B4AC37C4}"/>
          </ac:picMkLst>
        </pc:picChg>
        <pc:picChg chg="add mod">
          <ac:chgData name="Gene Garcia" userId="770cd5de-0d19-4540-b665-3df5cb486cc3" providerId="ADAL" clId="{8526D1AD-94DE-4433-B071-7B553E1EF07C}" dt="2021-06-19T19:56:28.268" v="1713" actId="1076"/>
          <ac:picMkLst>
            <pc:docMk/>
            <pc:sldMk cId="3598753581" sldId="2145706740"/>
            <ac:picMk id="7" creationId="{2F1F50D6-5581-E049-BD56-FE65F5E14929}"/>
          </ac:picMkLst>
        </pc:picChg>
        <pc:picChg chg="add mod">
          <ac:chgData name="Gene Garcia" userId="770cd5de-0d19-4540-b665-3df5cb486cc3" providerId="ADAL" clId="{8526D1AD-94DE-4433-B071-7B553E1EF07C}" dt="2021-06-19T14:22:49.323" v="856" actId="14100"/>
          <ac:picMkLst>
            <pc:docMk/>
            <pc:sldMk cId="3598753581" sldId="2145706740"/>
            <ac:picMk id="8" creationId="{3A905775-C9A4-4246-943D-5DF6ADF741B4}"/>
          </ac:picMkLst>
        </pc:picChg>
        <pc:picChg chg="add mod">
          <ac:chgData name="Gene Garcia" userId="770cd5de-0d19-4540-b665-3df5cb486cc3" providerId="ADAL" clId="{8526D1AD-94DE-4433-B071-7B553E1EF07C}" dt="2021-06-19T14:23:21.187" v="860" actId="1076"/>
          <ac:picMkLst>
            <pc:docMk/>
            <pc:sldMk cId="3598753581" sldId="2145706740"/>
            <ac:picMk id="9" creationId="{6DDC92F3-6B46-4140-A991-46452A690A9B}"/>
          </ac:picMkLst>
        </pc:picChg>
        <pc:picChg chg="add mod">
          <ac:chgData name="Gene Garcia" userId="770cd5de-0d19-4540-b665-3df5cb486cc3" providerId="ADAL" clId="{8526D1AD-94DE-4433-B071-7B553E1EF07C}" dt="2021-06-19T19:56:36.645" v="1716" actId="1076"/>
          <ac:picMkLst>
            <pc:docMk/>
            <pc:sldMk cId="3598753581" sldId="2145706740"/>
            <ac:picMk id="11" creationId="{600D28AE-3D67-C649-A3E3-B66F15708AA3}"/>
          </ac:picMkLst>
        </pc:picChg>
        <pc:picChg chg="add mod">
          <ac:chgData name="Gene Garcia" userId="770cd5de-0d19-4540-b665-3df5cb486cc3" providerId="ADAL" clId="{8526D1AD-94DE-4433-B071-7B553E1EF07C}" dt="2021-06-19T19:48:40.705" v="1663" actId="1076"/>
          <ac:picMkLst>
            <pc:docMk/>
            <pc:sldMk cId="3598753581" sldId="2145706740"/>
            <ac:picMk id="12" creationId="{9E3F152B-4CDD-084A-8EED-6407283F8ADC}"/>
          </ac:picMkLst>
        </pc:picChg>
        <pc:picChg chg="add mod">
          <ac:chgData name="Gene Garcia" userId="770cd5de-0d19-4540-b665-3df5cb486cc3" providerId="ADAL" clId="{8526D1AD-94DE-4433-B071-7B553E1EF07C}" dt="2021-06-19T19:48:43.368" v="1664" actId="1076"/>
          <ac:picMkLst>
            <pc:docMk/>
            <pc:sldMk cId="3598753581" sldId="2145706740"/>
            <ac:picMk id="13" creationId="{95A906BB-E321-E14D-9083-9FF403C597F3}"/>
          </ac:picMkLst>
        </pc:picChg>
        <pc:picChg chg="add mod">
          <ac:chgData name="Gene Garcia" userId="770cd5de-0d19-4540-b665-3df5cb486cc3" providerId="ADAL" clId="{8526D1AD-94DE-4433-B071-7B553E1EF07C}" dt="2021-06-19T19:48:38.238" v="1662" actId="1076"/>
          <ac:picMkLst>
            <pc:docMk/>
            <pc:sldMk cId="3598753581" sldId="2145706740"/>
            <ac:picMk id="14" creationId="{45911A5D-DD73-C44E-83BE-CCE33F7E5FEB}"/>
          </ac:picMkLst>
        </pc:picChg>
        <pc:picChg chg="add mod">
          <ac:chgData name="Gene Garcia" userId="770cd5de-0d19-4540-b665-3df5cb486cc3" providerId="ADAL" clId="{8526D1AD-94DE-4433-B071-7B553E1EF07C}" dt="2021-06-19T19:56:18.270" v="1708" actId="1076"/>
          <ac:picMkLst>
            <pc:docMk/>
            <pc:sldMk cId="3598753581" sldId="2145706740"/>
            <ac:picMk id="15" creationId="{A5A6ADDC-3298-C146-B607-AA02228D26C1}"/>
          </ac:picMkLst>
        </pc:picChg>
        <pc:picChg chg="add mod">
          <ac:chgData name="Gene Garcia" userId="770cd5de-0d19-4540-b665-3df5cb486cc3" providerId="ADAL" clId="{8526D1AD-94DE-4433-B071-7B553E1EF07C}" dt="2021-06-19T19:48:07.311" v="1659" actId="1076"/>
          <ac:picMkLst>
            <pc:docMk/>
            <pc:sldMk cId="3598753581" sldId="2145706740"/>
            <ac:picMk id="16" creationId="{53214656-83F0-814B-BC44-F2C2546F5C57}"/>
          </ac:picMkLst>
        </pc:picChg>
        <pc:picChg chg="add mod">
          <ac:chgData name="Gene Garcia" userId="770cd5de-0d19-4540-b665-3df5cb486cc3" providerId="ADAL" clId="{8526D1AD-94DE-4433-B071-7B553E1EF07C}" dt="2021-06-19T19:48:35.872" v="1661" actId="1076"/>
          <ac:picMkLst>
            <pc:docMk/>
            <pc:sldMk cId="3598753581" sldId="2145706740"/>
            <ac:picMk id="17" creationId="{CAB54795-2835-A74A-B1EA-668E5515BF69}"/>
          </ac:picMkLst>
        </pc:picChg>
        <pc:picChg chg="add mod">
          <ac:chgData name="Gene Garcia" userId="770cd5de-0d19-4540-b665-3df5cb486cc3" providerId="ADAL" clId="{8526D1AD-94DE-4433-B071-7B553E1EF07C}" dt="2021-06-19T19:49:18.666" v="1668" actId="1076"/>
          <ac:picMkLst>
            <pc:docMk/>
            <pc:sldMk cId="3598753581" sldId="2145706740"/>
            <ac:picMk id="18" creationId="{F75CB97B-787E-624D-B3B7-99B40C31A4A9}"/>
          </ac:picMkLst>
        </pc:picChg>
        <pc:picChg chg="add mod">
          <ac:chgData name="Gene Garcia" userId="770cd5de-0d19-4540-b665-3df5cb486cc3" providerId="ADAL" clId="{8526D1AD-94DE-4433-B071-7B553E1EF07C}" dt="2021-06-19T19:49:45.166" v="1670" actId="1076"/>
          <ac:picMkLst>
            <pc:docMk/>
            <pc:sldMk cId="3598753581" sldId="2145706740"/>
            <ac:picMk id="19" creationId="{15AB7C0E-5733-C74B-8F65-D7DD902C47C1}"/>
          </ac:picMkLst>
        </pc:picChg>
        <pc:picChg chg="add mod">
          <ac:chgData name="Gene Garcia" userId="770cd5de-0d19-4540-b665-3df5cb486cc3" providerId="ADAL" clId="{8526D1AD-94DE-4433-B071-7B553E1EF07C}" dt="2021-06-19T19:50:05.912" v="1672" actId="1076"/>
          <ac:picMkLst>
            <pc:docMk/>
            <pc:sldMk cId="3598753581" sldId="2145706740"/>
            <ac:picMk id="20" creationId="{0F585156-EE86-F844-BCF2-7A29F7BAAD09}"/>
          </ac:picMkLst>
        </pc:picChg>
        <pc:picChg chg="add mod">
          <ac:chgData name="Gene Garcia" userId="770cd5de-0d19-4540-b665-3df5cb486cc3" providerId="ADAL" clId="{8526D1AD-94DE-4433-B071-7B553E1EF07C}" dt="2021-06-19T19:56:46.136" v="1719" actId="1076"/>
          <ac:picMkLst>
            <pc:docMk/>
            <pc:sldMk cId="3598753581" sldId="2145706740"/>
            <ac:picMk id="21" creationId="{C91BBD5A-BF9D-A844-AB66-78AC988E2C56}"/>
          </ac:picMkLst>
        </pc:picChg>
        <pc:picChg chg="add mod">
          <ac:chgData name="Gene Garcia" userId="770cd5de-0d19-4540-b665-3df5cb486cc3" providerId="ADAL" clId="{8526D1AD-94DE-4433-B071-7B553E1EF07C}" dt="2021-06-19T19:56:43.413" v="1718" actId="1076"/>
          <ac:picMkLst>
            <pc:docMk/>
            <pc:sldMk cId="3598753581" sldId="2145706740"/>
            <ac:picMk id="22" creationId="{06484687-2F78-7741-BB48-8E09F701AA6E}"/>
          </ac:picMkLst>
        </pc:picChg>
        <pc:picChg chg="add mod">
          <ac:chgData name="Gene Garcia" userId="770cd5de-0d19-4540-b665-3df5cb486cc3" providerId="ADAL" clId="{8526D1AD-94DE-4433-B071-7B553E1EF07C}" dt="2021-06-19T19:52:53.483" v="1678" actId="1076"/>
          <ac:picMkLst>
            <pc:docMk/>
            <pc:sldMk cId="3598753581" sldId="2145706740"/>
            <ac:picMk id="23" creationId="{E6D9DE3A-8FBD-A14B-8FDB-965FBB582A53}"/>
          </ac:picMkLst>
        </pc:picChg>
        <pc:picChg chg="add mod">
          <ac:chgData name="Gene Garcia" userId="770cd5de-0d19-4540-b665-3df5cb486cc3" providerId="ADAL" clId="{8526D1AD-94DE-4433-B071-7B553E1EF07C}" dt="2021-06-19T19:53:10.339" v="1680" actId="1076"/>
          <ac:picMkLst>
            <pc:docMk/>
            <pc:sldMk cId="3598753581" sldId="2145706740"/>
            <ac:picMk id="24" creationId="{84726BCE-65D2-DD4F-923C-97936D0EB963}"/>
          </ac:picMkLst>
        </pc:picChg>
        <pc:picChg chg="add mod">
          <ac:chgData name="Gene Garcia" userId="770cd5de-0d19-4540-b665-3df5cb486cc3" providerId="ADAL" clId="{8526D1AD-94DE-4433-B071-7B553E1EF07C}" dt="2021-06-19T19:53:18.186" v="1682" actId="1076"/>
          <ac:picMkLst>
            <pc:docMk/>
            <pc:sldMk cId="3598753581" sldId="2145706740"/>
            <ac:picMk id="25" creationId="{D8058AA9-7407-F54D-8747-5434947F46A7}"/>
          </ac:picMkLst>
        </pc:picChg>
        <pc:picChg chg="add mod">
          <ac:chgData name="Gene Garcia" userId="770cd5de-0d19-4540-b665-3df5cb486cc3" providerId="ADAL" clId="{8526D1AD-94DE-4433-B071-7B553E1EF07C}" dt="2021-06-19T19:56:34.814" v="1715" actId="1076"/>
          <ac:picMkLst>
            <pc:docMk/>
            <pc:sldMk cId="3598753581" sldId="2145706740"/>
            <ac:picMk id="26" creationId="{AB47ACE9-04CF-9E41-8E1D-25526858EC7E}"/>
          </ac:picMkLst>
        </pc:picChg>
        <pc:picChg chg="add mod">
          <ac:chgData name="Gene Garcia" userId="770cd5de-0d19-4540-b665-3df5cb486cc3" providerId="ADAL" clId="{8526D1AD-94DE-4433-B071-7B553E1EF07C}" dt="2021-06-19T19:53:47.471" v="1686" actId="1076"/>
          <ac:picMkLst>
            <pc:docMk/>
            <pc:sldMk cId="3598753581" sldId="2145706740"/>
            <ac:picMk id="27" creationId="{912BEA90-7137-334E-B613-B8C6EE5890F0}"/>
          </ac:picMkLst>
        </pc:picChg>
        <pc:picChg chg="add mod">
          <ac:chgData name="Gene Garcia" userId="770cd5de-0d19-4540-b665-3df5cb486cc3" providerId="ADAL" clId="{8526D1AD-94DE-4433-B071-7B553E1EF07C}" dt="2021-06-19T19:54:05.567" v="1688" actId="1076"/>
          <ac:picMkLst>
            <pc:docMk/>
            <pc:sldMk cId="3598753581" sldId="2145706740"/>
            <ac:picMk id="28" creationId="{4E2DFF24-B0CC-574A-BDF6-E801AEF365B7}"/>
          </ac:picMkLst>
        </pc:picChg>
        <pc:picChg chg="add mod">
          <ac:chgData name="Gene Garcia" userId="770cd5de-0d19-4540-b665-3df5cb486cc3" providerId="ADAL" clId="{8526D1AD-94DE-4433-B071-7B553E1EF07C}" dt="2021-06-19T19:54:14.684" v="1690" actId="1076"/>
          <ac:picMkLst>
            <pc:docMk/>
            <pc:sldMk cId="3598753581" sldId="2145706740"/>
            <ac:picMk id="29" creationId="{1DE2E8AC-150C-0140-B439-6627411BED14}"/>
          </ac:picMkLst>
        </pc:picChg>
        <pc:picChg chg="add mod">
          <ac:chgData name="Gene Garcia" userId="770cd5de-0d19-4540-b665-3df5cb486cc3" providerId="ADAL" clId="{8526D1AD-94DE-4433-B071-7B553E1EF07C}" dt="2021-06-19T19:56:19.793" v="1709" actId="1076"/>
          <ac:picMkLst>
            <pc:docMk/>
            <pc:sldMk cId="3598753581" sldId="2145706740"/>
            <ac:picMk id="30" creationId="{CF56FA28-88D9-434E-856B-E64429C96D75}"/>
          </ac:picMkLst>
        </pc:picChg>
        <pc:picChg chg="add mod">
          <ac:chgData name="Gene Garcia" userId="770cd5de-0d19-4540-b665-3df5cb486cc3" providerId="ADAL" clId="{8526D1AD-94DE-4433-B071-7B553E1EF07C}" dt="2021-06-19T19:55:23.623" v="1694" actId="1076"/>
          <ac:picMkLst>
            <pc:docMk/>
            <pc:sldMk cId="3598753581" sldId="2145706740"/>
            <ac:picMk id="31" creationId="{375F6D74-F6C8-4941-ADE4-80574C1F4AA5}"/>
          </ac:picMkLst>
        </pc:picChg>
        <pc:picChg chg="add mod">
          <ac:chgData name="Gene Garcia" userId="770cd5de-0d19-4540-b665-3df5cb486cc3" providerId="ADAL" clId="{8526D1AD-94DE-4433-B071-7B553E1EF07C}" dt="2021-06-19T19:55:36.771" v="1696" actId="1076"/>
          <ac:picMkLst>
            <pc:docMk/>
            <pc:sldMk cId="3598753581" sldId="2145706740"/>
            <ac:picMk id="32" creationId="{FF7448C6-CABD-7648-AB71-8F556B0B85C7}"/>
          </ac:picMkLst>
        </pc:picChg>
        <pc:picChg chg="add mod">
          <ac:chgData name="Gene Garcia" userId="770cd5de-0d19-4540-b665-3df5cb486cc3" providerId="ADAL" clId="{8526D1AD-94DE-4433-B071-7B553E1EF07C}" dt="2021-06-19T19:56:05.243" v="1701" actId="1076"/>
          <ac:picMkLst>
            <pc:docMk/>
            <pc:sldMk cId="3598753581" sldId="2145706740"/>
            <ac:picMk id="33" creationId="{6EAA7AE5-829E-6740-AD92-159C6FB3D714}"/>
          </ac:picMkLst>
        </pc:picChg>
        <pc:picChg chg="add mod">
          <ac:chgData name="Gene Garcia" userId="770cd5de-0d19-4540-b665-3df5cb486cc3" providerId="ADAL" clId="{8526D1AD-94DE-4433-B071-7B553E1EF07C}" dt="2021-06-19T19:56:00.188" v="1698" actId="1076"/>
          <ac:picMkLst>
            <pc:docMk/>
            <pc:sldMk cId="3598753581" sldId="2145706740"/>
            <ac:picMk id="34" creationId="{B1AA8645-FC7A-B745-9E5A-92A2150B4740}"/>
          </ac:picMkLst>
        </pc:picChg>
        <pc:picChg chg="add mod">
          <ac:chgData name="Gene Garcia" userId="770cd5de-0d19-4540-b665-3df5cb486cc3" providerId="ADAL" clId="{8526D1AD-94DE-4433-B071-7B553E1EF07C}" dt="2021-06-19T19:56:03.311" v="1700" actId="1076"/>
          <ac:picMkLst>
            <pc:docMk/>
            <pc:sldMk cId="3598753581" sldId="2145706740"/>
            <ac:picMk id="35" creationId="{A3BB5C84-9DD2-0D47-9BA3-C458E92D8852}"/>
          </ac:picMkLst>
        </pc:picChg>
        <pc:picChg chg="add mod">
          <ac:chgData name="Gene Garcia" userId="770cd5de-0d19-4540-b665-3df5cb486cc3" providerId="ADAL" clId="{8526D1AD-94DE-4433-B071-7B553E1EF07C}" dt="2021-06-19T19:56:00.188" v="1698" actId="1076"/>
          <ac:picMkLst>
            <pc:docMk/>
            <pc:sldMk cId="3598753581" sldId="2145706740"/>
            <ac:picMk id="36" creationId="{5A646892-591F-7E4C-A6A3-B5C8F7A87513}"/>
          </ac:picMkLst>
        </pc:picChg>
        <pc:picChg chg="add mod">
          <ac:chgData name="Gene Garcia" userId="770cd5de-0d19-4540-b665-3df5cb486cc3" providerId="ADAL" clId="{8526D1AD-94DE-4433-B071-7B553E1EF07C}" dt="2021-06-19T19:57:08.237" v="1721" actId="1076"/>
          <ac:picMkLst>
            <pc:docMk/>
            <pc:sldMk cId="3598753581" sldId="2145706740"/>
            <ac:picMk id="37" creationId="{5AD7049B-E943-5349-B6AA-88203A63F7E7}"/>
          </ac:picMkLst>
        </pc:picChg>
        <pc:picChg chg="add mod">
          <ac:chgData name="Gene Garcia" userId="770cd5de-0d19-4540-b665-3df5cb486cc3" providerId="ADAL" clId="{8526D1AD-94DE-4433-B071-7B553E1EF07C}" dt="2021-06-19T19:57:17.469" v="1723" actId="1076"/>
          <ac:picMkLst>
            <pc:docMk/>
            <pc:sldMk cId="3598753581" sldId="2145706740"/>
            <ac:picMk id="38" creationId="{C1468CAB-E4A4-4548-BE97-D2555FB76E0E}"/>
          </ac:picMkLst>
        </pc:picChg>
        <pc:picChg chg="add mod">
          <ac:chgData name="Gene Garcia" userId="770cd5de-0d19-4540-b665-3df5cb486cc3" providerId="ADAL" clId="{8526D1AD-94DE-4433-B071-7B553E1EF07C}" dt="2021-06-19T19:58:02.261" v="1725" actId="1076"/>
          <ac:picMkLst>
            <pc:docMk/>
            <pc:sldMk cId="3598753581" sldId="2145706740"/>
            <ac:picMk id="39" creationId="{47B2C477-79E6-4245-8AB6-7478D852D213}"/>
          </ac:picMkLst>
        </pc:picChg>
        <pc:picChg chg="add mod">
          <ac:chgData name="Gene Garcia" userId="770cd5de-0d19-4540-b665-3df5cb486cc3" providerId="ADAL" clId="{8526D1AD-94DE-4433-B071-7B553E1EF07C}" dt="2021-06-19T19:58:26.593" v="1727" actId="1076"/>
          <ac:picMkLst>
            <pc:docMk/>
            <pc:sldMk cId="3598753581" sldId="2145706740"/>
            <ac:picMk id="40" creationId="{95FA7486-E771-4D41-B95F-699DAFD6EBAC}"/>
          </ac:picMkLst>
        </pc:picChg>
        <pc:picChg chg="add mod">
          <ac:chgData name="Gene Garcia" userId="770cd5de-0d19-4540-b665-3df5cb486cc3" providerId="ADAL" clId="{8526D1AD-94DE-4433-B071-7B553E1EF07C}" dt="2021-06-19T20:28:13.517" v="1950" actId="1076"/>
          <ac:picMkLst>
            <pc:docMk/>
            <pc:sldMk cId="3598753581" sldId="2145706740"/>
            <ac:picMk id="41" creationId="{C3DD56C7-D690-4B1F-B3DA-B36EF0F6DEB9}"/>
          </ac:picMkLst>
        </pc:picChg>
        <pc:picChg chg="add mod">
          <ac:chgData name="Gene Garcia" userId="770cd5de-0d19-4540-b665-3df5cb486cc3" providerId="ADAL" clId="{8526D1AD-94DE-4433-B071-7B553E1EF07C}" dt="2021-06-19T20:33:49.009" v="1995" actId="1076"/>
          <ac:picMkLst>
            <pc:docMk/>
            <pc:sldMk cId="3598753581" sldId="2145706740"/>
            <ac:picMk id="42" creationId="{D3022528-A843-4E4B-AEF2-419DEE2F5330}"/>
          </ac:picMkLst>
        </pc:picChg>
        <pc:picChg chg="add del mod">
          <ac:chgData name="Gene Garcia" userId="770cd5de-0d19-4540-b665-3df5cb486cc3" providerId="ADAL" clId="{8526D1AD-94DE-4433-B071-7B553E1EF07C}" dt="2021-06-19T20:34:31.729" v="2005" actId="478"/>
          <ac:picMkLst>
            <pc:docMk/>
            <pc:sldMk cId="3598753581" sldId="2145706740"/>
            <ac:picMk id="43" creationId="{52A36B68-E08D-4B59-960D-5CA3D5714094}"/>
          </ac:picMkLst>
        </pc:picChg>
      </pc:sldChg>
      <pc:sldChg chg="addSp delSp modSp mod">
        <pc:chgData name="Gene Garcia" userId="770cd5de-0d19-4540-b665-3df5cb486cc3" providerId="ADAL" clId="{8526D1AD-94DE-4433-B071-7B553E1EF07C}" dt="2021-06-22T16:20:46.748" v="2446" actId="20577"/>
        <pc:sldMkLst>
          <pc:docMk/>
          <pc:sldMk cId="594438508" sldId="2145706741"/>
        </pc:sldMkLst>
        <pc:spChg chg="mod">
          <ac:chgData name="Gene Garcia" userId="770cd5de-0d19-4540-b665-3df5cb486cc3" providerId="ADAL" clId="{8526D1AD-94DE-4433-B071-7B553E1EF07C}" dt="2021-06-21T14:39:46.390" v="2393" actId="1076"/>
          <ac:spMkLst>
            <pc:docMk/>
            <pc:sldMk cId="594438508" sldId="2145706741"/>
            <ac:spMk id="10" creationId="{999272E0-C1BD-4BEC-AD36-DB3FC41C7E0E}"/>
          </ac:spMkLst>
        </pc:spChg>
        <pc:spChg chg="add mod">
          <ac:chgData name="Gene Garcia" userId="770cd5de-0d19-4540-b665-3df5cb486cc3" providerId="ADAL" clId="{8526D1AD-94DE-4433-B071-7B553E1EF07C}" dt="2021-06-19T14:25:58.762" v="964" actId="208"/>
          <ac:spMkLst>
            <pc:docMk/>
            <pc:sldMk cId="594438508" sldId="2145706741"/>
            <ac:spMk id="11" creationId="{FCC9236F-6FEB-4A24-98EE-AA0D73481180}"/>
          </ac:spMkLst>
        </pc:spChg>
        <pc:spChg chg="add mod">
          <ac:chgData name="Gene Garcia" userId="770cd5de-0d19-4540-b665-3df5cb486cc3" providerId="ADAL" clId="{8526D1AD-94DE-4433-B071-7B553E1EF07C}" dt="2021-06-22T16:19:24.411" v="2413" actId="6549"/>
          <ac:spMkLst>
            <pc:docMk/>
            <pc:sldMk cId="594438508" sldId="2145706741"/>
            <ac:spMk id="13" creationId="{A7BB0DE4-1AB5-4F1C-8318-6BFC35437738}"/>
          </ac:spMkLst>
        </pc:spChg>
        <pc:spChg chg="add mod">
          <ac:chgData name="Gene Garcia" userId="770cd5de-0d19-4540-b665-3df5cb486cc3" providerId="ADAL" clId="{8526D1AD-94DE-4433-B071-7B553E1EF07C}" dt="2021-06-19T20:05:28.177" v="1760" actId="1076"/>
          <ac:spMkLst>
            <pc:docMk/>
            <pc:sldMk cId="594438508" sldId="2145706741"/>
            <ac:spMk id="14" creationId="{F96495F2-C5F1-4EB5-86A5-BE2A522B61F0}"/>
          </ac:spMkLst>
        </pc:spChg>
        <pc:spChg chg="add mod">
          <ac:chgData name="Gene Garcia" userId="770cd5de-0d19-4540-b665-3df5cb486cc3" providerId="ADAL" clId="{8526D1AD-94DE-4433-B071-7B553E1EF07C}" dt="2021-06-22T16:20:46.748" v="2446" actId="20577"/>
          <ac:spMkLst>
            <pc:docMk/>
            <pc:sldMk cId="594438508" sldId="2145706741"/>
            <ac:spMk id="16" creationId="{CE369A1E-D206-46CC-A584-91C2552C4B83}"/>
          </ac:spMkLst>
        </pc:spChg>
        <pc:spChg chg="add mod ord">
          <ac:chgData name="Gene Garcia" userId="770cd5de-0d19-4540-b665-3df5cb486cc3" providerId="ADAL" clId="{8526D1AD-94DE-4433-B071-7B553E1EF07C}" dt="2021-06-19T22:30:52.951" v="2366" actId="14100"/>
          <ac:spMkLst>
            <pc:docMk/>
            <pc:sldMk cId="594438508" sldId="2145706741"/>
            <ac:spMk id="17" creationId="{4907356B-DCBC-4944-BB92-2B80B3BD532B}"/>
          </ac:spMkLst>
        </pc:spChg>
        <pc:spChg chg="add mod">
          <ac:chgData name="Gene Garcia" userId="770cd5de-0d19-4540-b665-3df5cb486cc3" providerId="ADAL" clId="{8526D1AD-94DE-4433-B071-7B553E1EF07C}" dt="2021-06-19T20:15:13.177" v="1885" actId="14100"/>
          <ac:spMkLst>
            <pc:docMk/>
            <pc:sldMk cId="594438508" sldId="2145706741"/>
            <ac:spMk id="18" creationId="{BC24A74A-3D01-4094-8368-D9AE907E984A}"/>
          </ac:spMkLst>
        </pc:spChg>
        <pc:spChg chg="add mod">
          <ac:chgData name="Gene Garcia" userId="770cd5de-0d19-4540-b665-3df5cb486cc3" providerId="ADAL" clId="{8526D1AD-94DE-4433-B071-7B553E1EF07C}" dt="2021-06-19T20:16:14.189" v="1907" actId="20577"/>
          <ac:spMkLst>
            <pc:docMk/>
            <pc:sldMk cId="594438508" sldId="2145706741"/>
            <ac:spMk id="19" creationId="{DB186AE5-DAE2-4152-81F3-90882FA37843}"/>
          </ac:spMkLst>
        </pc:spChg>
        <pc:spChg chg="add mod">
          <ac:chgData name="Gene Garcia" userId="770cd5de-0d19-4540-b665-3df5cb486cc3" providerId="ADAL" clId="{8526D1AD-94DE-4433-B071-7B553E1EF07C}" dt="2021-06-22T16:10:22.569" v="2412" actId="1076"/>
          <ac:spMkLst>
            <pc:docMk/>
            <pc:sldMk cId="594438508" sldId="2145706741"/>
            <ac:spMk id="21" creationId="{AA7E6298-7BD1-4107-AD11-BB11E0907A8A}"/>
          </ac:spMkLst>
        </pc:spChg>
        <pc:spChg chg="add mod">
          <ac:chgData name="Gene Garcia" userId="770cd5de-0d19-4540-b665-3df5cb486cc3" providerId="ADAL" clId="{8526D1AD-94DE-4433-B071-7B553E1EF07C}" dt="2021-06-19T20:08:55.103" v="1843" actId="20577"/>
          <ac:spMkLst>
            <pc:docMk/>
            <pc:sldMk cId="594438508" sldId="2145706741"/>
            <ac:spMk id="22" creationId="{88847A6C-849E-4560-9D6F-7EFB24BF6D34}"/>
          </ac:spMkLst>
        </pc:spChg>
        <pc:spChg chg="add mod">
          <ac:chgData name="Gene Garcia" userId="770cd5de-0d19-4540-b665-3df5cb486cc3" providerId="ADAL" clId="{8526D1AD-94DE-4433-B071-7B553E1EF07C}" dt="2021-06-21T14:37:47.196" v="2390" actId="1076"/>
          <ac:spMkLst>
            <pc:docMk/>
            <pc:sldMk cId="594438508" sldId="2145706741"/>
            <ac:spMk id="23" creationId="{B1956F44-9679-49E6-9948-960779924F39}"/>
          </ac:spMkLst>
        </pc:spChg>
        <pc:spChg chg="add mod">
          <ac:chgData name="Gene Garcia" userId="770cd5de-0d19-4540-b665-3df5cb486cc3" providerId="ADAL" clId="{8526D1AD-94DE-4433-B071-7B553E1EF07C}" dt="2021-06-19T22:31:02.104" v="2367" actId="14100"/>
          <ac:spMkLst>
            <pc:docMk/>
            <pc:sldMk cId="594438508" sldId="2145706741"/>
            <ac:spMk id="27" creationId="{94E629D0-5D81-4104-BF27-986470150834}"/>
          </ac:spMkLst>
        </pc:spChg>
        <pc:spChg chg="add mod ord">
          <ac:chgData name="Gene Garcia" userId="770cd5de-0d19-4540-b665-3df5cb486cc3" providerId="ADAL" clId="{8526D1AD-94DE-4433-B071-7B553E1EF07C}" dt="2021-06-19T20:45:05.842" v="2272" actId="2085"/>
          <ac:spMkLst>
            <pc:docMk/>
            <pc:sldMk cId="594438508" sldId="2145706741"/>
            <ac:spMk id="43" creationId="{5B6D4D88-FE44-4E11-95A6-F650447919CB}"/>
          </ac:spMkLst>
        </pc:spChg>
        <pc:picChg chg="del mod">
          <ac:chgData name="Gene Garcia" userId="770cd5de-0d19-4540-b665-3df5cb486cc3" providerId="ADAL" clId="{8526D1AD-94DE-4433-B071-7B553E1EF07C}" dt="2021-06-19T20:41:12.929" v="2049" actId="478"/>
          <ac:picMkLst>
            <pc:docMk/>
            <pc:sldMk cId="594438508" sldId="2145706741"/>
            <ac:picMk id="2" creationId="{2C440002-C1A0-BC44-9F86-973AA0A280E1}"/>
          </ac:picMkLst>
        </pc:picChg>
        <pc:picChg chg="del mod">
          <ac:chgData name="Gene Garcia" userId="770cd5de-0d19-4540-b665-3df5cb486cc3" providerId="ADAL" clId="{8526D1AD-94DE-4433-B071-7B553E1EF07C}" dt="2021-06-19T14:28:59.624" v="1012" actId="478"/>
          <ac:picMkLst>
            <pc:docMk/>
            <pc:sldMk cId="594438508" sldId="2145706741"/>
            <ac:picMk id="3" creationId="{5B474F0A-22AD-2843-A7C4-31231A5957D0}"/>
          </ac:picMkLst>
        </pc:picChg>
        <pc:picChg chg="del mod">
          <ac:chgData name="Gene Garcia" userId="770cd5de-0d19-4540-b665-3df5cb486cc3" providerId="ADAL" clId="{8526D1AD-94DE-4433-B071-7B553E1EF07C}" dt="2021-06-19T14:28:59.624" v="1012" actId="478"/>
          <ac:picMkLst>
            <pc:docMk/>
            <pc:sldMk cId="594438508" sldId="2145706741"/>
            <ac:picMk id="4" creationId="{0B098A87-5197-5642-85FF-60B3663F7948}"/>
          </ac:picMkLst>
        </pc:picChg>
        <pc:picChg chg="del mod">
          <ac:chgData name="Gene Garcia" userId="770cd5de-0d19-4540-b665-3df5cb486cc3" providerId="ADAL" clId="{8526D1AD-94DE-4433-B071-7B553E1EF07C}" dt="2021-06-19T14:37:56.982" v="1299" actId="478"/>
          <ac:picMkLst>
            <pc:docMk/>
            <pc:sldMk cId="594438508" sldId="2145706741"/>
            <ac:picMk id="5" creationId="{149EE328-593D-FC44-816B-27FA01367B45}"/>
          </ac:picMkLst>
        </pc:picChg>
        <pc:picChg chg="del mod">
          <ac:chgData name="Gene Garcia" userId="770cd5de-0d19-4540-b665-3df5cb486cc3" providerId="ADAL" clId="{8526D1AD-94DE-4433-B071-7B553E1EF07C}" dt="2021-06-19T14:29:00.602" v="1013" actId="478"/>
          <ac:picMkLst>
            <pc:docMk/>
            <pc:sldMk cId="594438508" sldId="2145706741"/>
            <ac:picMk id="6" creationId="{E0E0FD21-B2FD-F64A-AA2F-A9D9B4AC37C4}"/>
          </ac:picMkLst>
        </pc:picChg>
        <pc:picChg chg="del">
          <ac:chgData name="Gene Garcia" userId="770cd5de-0d19-4540-b665-3df5cb486cc3" providerId="ADAL" clId="{8526D1AD-94DE-4433-B071-7B553E1EF07C}" dt="2021-06-19T14:28:59.624" v="1012" actId="478"/>
          <ac:picMkLst>
            <pc:docMk/>
            <pc:sldMk cId="594438508" sldId="2145706741"/>
            <ac:picMk id="7" creationId="{2F1F50D6-5581-E049-BD56-FE65F5E14929}"/>
          </ac:picMkLst>
        </pc:picChg>
        <pc:picChg chg="del">
          <ac:chgData name="Gene Garcia" userId="770cd5de-0d19-4540-b665-3df5cb486cc3" providerId="ADAL" clId="{8526D1AD-94DE-4433-B071-7B553E1EF07C}" dt="2021-06-19T14:28:59.624" v="1012" actId="478"/>
          <ac:picMkLst>
            <pc:docMk/>
            <pc:sldMk cId="594438508" sldId="2145706741"/>
            <ac:picMk id="8" creationId="{3A905775-C9A4-4246-943D-5DF6ADF741B4}"/>
          </ac:picMkLst>
        </pc:picChg>
        <pc:picChg chg="del mod">
          <ac:chgData name="Gene Garcia" userId="770cd5de-0d19-4540-b665-3df5cb486cc3" providerId="ADAL" clId="{8526D1AD-94DE-4433-B071-7B553E1EF07C}" dt="2021-06-19T20:32:57.706" v="1979" actId="478"/>
          <ac:picMkLst>
            <pc:docMk/>
            <pc:sldMk cId="594438508" sldId="2145706741"/>
            <ac:picMk id="9" creationId="{6DDC92F3-6B46-4140-A991-46452A690A9B}"/>
          </ac:picMkLst>
        </pc:picChg>
        <pc:picChg chg="add mod">
          <ac:chgData name="Gene Garcia" userId="770cd5de-0d19-4540-b665-3df5cb486cc3" providerId="ADAL" clId="{8526D1AD-94DE-4433-B071-7B553E1EF07C}" dt="2021-06-19T14:26:44.746" v="969" actId="1076"/>
          <ac:picMkLst>
            <pc:docMk/>
            <pc:sldMk cId="594438508" sldId="2145706741"/>
            <ac:picMk id="12" creationId="{078F3456-4A90-4DE2-A089-A3FAE6328E52}"/>
          </ac:picMkLst>
        </pc:picChg>
        <pc:picChg chg="add del mod">
          <ac:chgData name="Gene Garcia" userId="770cd5de-0d19-4540-b665-3df5cb486cc3" providerId="ADAL" clId="{8526D1AD-94DE-4433-B071-7B553E1EF07C}" dt="2021-06-19T20:40:24.360" v="2042" actId="478"/>
          <ac:picMkLst>
            <pc:docMk/>
            <pc:sldMk cId="594438508" sldId="2145706741"/>
            <ac:picMk id="20" creationId="{4EFD0770-942C-0946-A07C-B89FD762BD79}"/>
          </ac:picMkLst>
        </pc:picChg>
        <pc:picChg chg="add del mod">
          <ac:chgData name="Gene Garcia" userId="770cd5de-0d19-4540-b665-3df5cb486cc3" providerId="ADAL" clId="{8526D1AD-94DE-4433-B071-7B553E1EF07C}" dt="2021-06-19T20:34:37.866" v="2006" actId="478"/>
          <ac:picMkLst>
            <pc:docMk/>
            <pc:sldMk cId="594438508" sldId="2145706741"/>
            <ac:picMk id="21" creationId="{A3BB5C84-9DD2-0D47-9BA3-C458E92D8852}"/>
          </ac:picMkLst>
        </pc:picChg>
        <pc:picChg chg="add del mod">
          <ac:chgData name="Gene Garcia" userId="770cd5de-0d19-4540-b665-3df5cb486cc3" providerId="ADAL" clId="{8526D1AD-94DE-4433-B071-7B553E1EF07C}" dt="2021-06-19T15:00:41.051" v="1592" actId="478"/>
          <ac:picMkLst>
            <pc:docMk/>
            <pc:sldMk cId="594438508" sldId="2145706741"/>
            <ac:picMk id="23" creationId="{0B098A87-5197-5642-85FF-60B3663F7948}"/>
          </ac:picMkLst>
        </pc:picChg>
        <pc:picChg chg="add del mod">
          <ac:chgData name="Gene Garcia" userId="770cd5de-0d19-4540-b665-3df5cb486cc3" providerId="ADAL" clId="{8526D1AD-94DE-4433-B071-7B553E1EF07C}" dt="2021-06-19T20:18:39.221" v="1912" actId="478"/>
          <ac:picMkLst>
            <pc:docMk/>
            <pc:sldMk cId="594438508" sldId="2145706741"/>
            <ac:picMk id="24" creationId="{35F86A8F-668A-AC45-8BA5-A9767F59A6B5}"/>
          </ac:picMkLst>
        </pc:picChg>
        <pc:picChg chg="add del mod">
          <ac:chgData name="Gene Garcia" userId="770cd5de-0d19-4540-b665-3df5cb486cc3" providerId="ADAL" clId="{8526D1AD-94DE-4433-B071-7B553E1EF07C}" dt="2021-06-19T20:25:03.876" v="1931" actId="478"/>
          <ac:picMkLst>
            <pc:docMk/>
            <pc:sldMk cId="594438508" sldId="2145706741"/>
            <ac:picMk id="25" creationId="{70D54D3F-6D52-4380-A56C-2DA8097DAF55}"/>
          </ac:picMkLst>
        </pc:picChg>
        <pc:picChg chg="add del mod">
          <ac:chgData name="Gene Garcia" userId="770cd5de-0d19-4540-b665-3df5cb486cc3" providerId="ADAL" clId="{8526D1AD-94DE-4433-B071-7B553E1EF07C}" dt="2021-06-19T20:38:23.565" v="2015" actId="478"/>
          <ac:picMkLst>
            <pc:docMk/>
            <pc:sldMk cId="594438508" sldId="2145706741"/>
            <ac:picMk id="26" creationId="{42C866DE-1EA3-4729-8862-CAE4D518739D}"/>
          </ac:picMkLst>
        </pc:picChg>
        <pc:picChg chg="add del mod">
          <ac:chgData name="Gene Garcia" userId="770cd5de-0d19-4540-b665-3df5cb486cc3" providerId="ADAL" clId="{8526D1AD-94DE-4433-B071-7B553E1EF07C}" dt="2021-06-19T20:30:42.882" v="1970" actId="478"/>
          <ac:picMkLst>
            <pc:docMk/>
            <pc:sldMk cId="594438508" sldId="2145706741"/>
            <ac:picMk id="28" creationId="{15A64A9A-9DC3-4F7C-AF53-26CF9C5E9301}"/>
          </ac:picMkLst>
        </pc:picChg>
        <pc:picChg chg="add del mod">
          <ac:chgData name="Gene Garcia" userId="770cd5de-0d19-4540-b665-3df5cb486cc3" providerId="ADAL" clId="{8526D1AD-94DE-4433-B071-7B553E1EF07C}" dt="2021-06-19T20:35:38.210" v="2014" actId="478"/>
          <ac:picMkLst>
            <pc:docMk/>
            <pc:sldMk cId="594438508" sldId="2145706741"/>
            <ac:picMk id="29" creationId="{4CD72ED6-98A7-4A86-916D-CCE91CFB09CA}"/>
          </ac:picMkLst>
        </pc:picChg>
        <pc:picChg chg="add mod">
          <ac:chgData name="Gene Garcia" userId="770cd5de-0d19-4540-b665-3df5cb486cc3" providerId="ADAL" clId="{8526D1AD-94DE-4433-B071-7B553E1EF07C}" dt="2021-06-19T20:33:11.150" v="1984" actId="1076"/>
          <ac:picMkLst>
            <pc:docMk/>
            <pc:sldMk cId="594438508" sldId="2145706741"/>
            <ac:picMk id="31" creationId="{ED2F3990-EBA3-4439-A4C3-12344FF58B93}"/>
          </ac:picMkLst>
        </pc:picChg>
        <pc:picChg chg="add mod">
          <ac:chgData name="Gene Garcia" userId="770cd5de-0d19-4540-b665-3df5cb486cc3" providerId="ADAL" clId="{8526D1AD-94DE-4433-B071-7B553E1EF07C}" dt="2021-06-19T20:35:00.173" v="2013" actId="1076"/>
          <ac:picMkLst>
            <pc:docMk/>
            <pc:sldMk cId="594438508" sldId="2145706741"/>
            <ac:picMk id="33" creationId="{1E259F50-B359-4EDE-BE8B-244153F6B789}"/>
          </ac:picMkLst>
        </pc:picChg>
        <pc:picChg chg="add mod">
          <ac:chgData name="Gene Garcia" userId="770cd5de-0d19-4540-b665-3df5cb486cc3" providerId="ADAL" clId="{8526D1AD-94DE-4433-B071-7B553E1EF07C}" dt="2021-06-21T14:37:49.136" v="2391" actId="1076"/>
          <ac:picMkLst>
            <pc:docMk/>
            <pc:sldMk cId="594438508" sldId="2145706741"/>
            <ac:picMk id="34" creationId="{8F32730D-4473-40A1-830F-997143CD811B}"/>
          </ac:picMkLst>
        </pc:picChg>
        <pc:picChg chg="add del mod">
          <ac:chgData name="Gene Garcia" userId="770cd5de-0d19-4540-b665-3df5cb486cc3" providerId="ADAL" clId="{8526D1AD-94DE-4433-B071-7B553E1EF07C}" dt="2021-06-19T20:39:13.568" v="2030" actId="478"/>
          <ac:picMkLst>
            <pc:docMk/>
            <pc:sldMk cId="594438508" sldId="2145706741"/>
            <ac:picMk id="36" creationId="{D06E4D0A-A155-4447-8AA0-883957EBD816}"/>
          </ac:picMkLst>
        </pc:picChg>
        <pc:picChg chg="add mod ord">
          <ac:chgData name="Gene Garcia" userId="770cd5de-0d19-4540-b665-3df5cb486cc3" providerId="ADAL" clId="{8526D1AD-94DE-4433-B071-7B553E1EF07C}" dt="2021-06-21T14:35:39.861" v="2373" actId="14100"/>
          <ac:picMkLst>
            <pc:docMk/>
            <pc:sldMk cId="594438508" sldId="2145706741"/>
            <ac:picMk id="38" creationId="{62B04762-1280-41AC-B39E-140A3CFDA9E7}"/>
          </ac:picMkLst>
        </pc:picChg>
        <pc:picChg chg="add mod">
          <ac:chgData name="Gene Garcia" userId="770cd5de-0d19-4540-b665-3df5cb486cc3" providerId="ADAL" clId="{8526D1AD-94DE-4433-B071-7B553E1EF07C}" dt="2021-06-19T20:40:26.769" v="2043" actId="1076"/>
          <ac:picMkLst>
            <pc:docMk/>
            <pc:sldMk cId="594438508" sldId="2145706741"/>
            <ac:picMk id="40" creationId="{05A97DF5-7F0D-458F-B274-C92C73FB2384}"/>
          </ac:picMkLst>
        </pc:picChg>
        <pc:picChg chg="add mod">
          <ac:chgData name="Gene Garcia" userId="770cd5de-0d19-4540-b665-3df5cb486cc3" providerId="ADAL" clId="{8526D1AD-94DE-4433-B071-7B553E1EF07C}" dt="2021-06-19T20:41:22.920" v="2052" actId="14100"/>
          <ac:picMkLst>
            <pc:docMk/>
            <pc:sldMk cId="594438508" sldId="2145706741"/>
            <ac:picMk id="42" creationId="{8965CB85-E1CB-411A-973E-5663DEF31A21}"/>
          </ac:picMkLst>
        </pc:picChg>
        <pc:picChg chg="add mod">
          <ac:chgData name="Gene Garcia" userId="770cd5de-0d19-4540-b665-3df5cb486cc3" providerId="ADAL" clId="{8526D1AD-94DE-4433-B071-7B553E1EF07C}" dt="2021-06-21T14:35:58.463" v="2374" actId="1076"/>
          <ac:picMkLst>
            <pc:docMk/>
            <pc:sldMk cId="594438508" sldId="2145706741"/>
            <ac:picMk id="44" creationId="{27B51687-C648-4BED-AB5F-485FC14FB246}"/>
          </ac:picMkLst>
        </pc:picChg>
      </pc:sldChg>
      <pc:sldChg chg="add del setBg">
        <pc:chgData name="Gene Garcia" userId="770cd5de-0d19-4540-b665-3df5cb486cc3" providerId="ADAL" clId="{8526D1AD-94DE-4433-B071-7B553E1EF07C}" dt="2021-06-19T14:24:28.743" v="955"/>
        <pc:sldMkLst>
          <pc:docMk/>
          <pc:sldMk cId="2605137229" sldId="2145706741"/>
        </pc:sldMkLst>
      </pc:sldChg>
      <pc:sldChg chg="addSp modSp new mod">
        <pc:chgData name="Gene Garcia" userId="770cd5de-0d19-4540-b665-3df5cb486cc3" providerId="ADAL" clId="{8526D1AD-94DE-4433-B071-7B553E1EF07C}" dt="2021-06-19T20:33:32.559" v="1991" actId="1076"/>
        <pc:sldMkLst>
          <pc:docMk/>
          <pc:sldMk cId="3012825166" sldId="2145706742"/>
        </pc:sldMkLst>
        <pc:picChg chg="add mod">
          <ac:chgData name="Gene Garcia" userId="770cd5de-0d19-4540-b665-3df5cb486cc3" providerId="ADAL" clId="{8526D1AD-94DE-4433-B071-7B553E1EF07C}" dt="2021-06-19T20:24:33.218" v="1926" actId="1076"/>
          <ac:picMkLst>
            <pc:docMk/>
            <pc:sldMk cId="3012825166" sldId="2145706742"/>
            <ac:picMk id="3" creationId="{27B7078C-5CB0-4D5B-A352-201CE06E5404}"/>
          </ac:picMkLst>
        </pc:picChg>
        <pc:picChg chg="add mod">
          <ac:chgData name="Gene Garcia" userId="770cd5de-0d19-4540-b665-3df5cb486cc3" providerId="ADAL" clId="{8526D1AD-94DE-4433-B071-7B553E1EF07C}" dt="2021-06-19T20:30:18.736" v="1960" actId="1076"/>
          <ac:picMkLst>
            <pc:docMk/>
            <pc:sldMk cId="3012825166" sldId="2145706742"/>
            <ac:picMk id="5" creationId="{4ECD1C5B-965A-4506-9FE7-59025DE7F12F}"/>
          </ac:picMkLst>
        </pc:picChg>
        <pc:picChg chg="add mod">
          <ac:chgData name="Gene Garcia" userId="770cd5de-0d19-4540-b665-3df5cb486cc3" providerId="ADAL" clId="{8526D1AD-94DE-4433-B071-7B553E1EF07C}" dt="2021-06-19T20:30:29.886" v="1967" actId="1076"/>
          <ac:picMkLst>
            <pc:docMk/>
            <pc:sldMk cId="3012825166" sldId="2145706742"/>
            <ac:picMk id="7" creationId="{B63687DC-96F1-4099-B3AB-621F04AC4CAB}"/>
          </ac:picMkLst>
        </pc:picChg>
        <pc:picChg chg="add mod">
          <ac:chgData name="Gene Garcia" userId="770cd5de-0d19-4540-b665-3df5cb486cc3" providerId="ADAL" clId="{8526D1AD-94DE-4433-B071-7B553E1EF07C}" dt="2021-06-19T20:33:32.559" v="1991" actId="1076"/>
          <ac:picMkLst>
            <pc:docMk/>
            <pc:sldMk cId="3012825166" sldId="2145706742"/>
            <ac:picMk id="9" creationId="{1E5CCD85-E8AB-4909-9ACC-1326B55ED3CD}"/>
          </ac:picMkLst>
        </pc:picChg>
      </pc:sldChg>
      <pc:sldChg chg="modSp mod">
        <pc:chgData name="Gene Garcia" userId="770cd5de-0d19-4540-b665-3df5cb486cc3" providerId="ADAL" clId="{8526D1AD-94DE-4433-B071-7B553E1EF07C}" dt="2021-06-22T16:30:20.401" v="2453" actId="14100"/>
        <pc:sldMkLst>
          <pc:docMk/>
          <pc:sldMk cId="1939262339" sldId="2145706745"/>
        </pc:sldMkLst>
        <pc:spChg chg="mod">
          <ac:chgData name="Gene Garcia" userId="770cd5de-0d19-4540-b665-3df5cb486cc3" providerId="ADAL" clId="{8526D1AD-94DE-4433-B071-7B553E1EF07C}" dt="2021-06-22T16:30:20.401" v="2453" actId="14100"/>
          <ac:spMkLst>
            <pc:docMk/>
            <pc:sldMk cId="1939262339" sldId="2145706745"/>
            <ac:spMk id="16" creationId="{CE369A1E-D206-46CC-A584-91C2552C4B83}"/>
          </ac:spMkLst>
        </pc:spChg>
      </pc:sldChg>
      <pc:sldChg chg="del">
        <pc:chgData name="Gene Garcia" userId="770cd5de-0d19-4540-b665-3df5cb486cc3" providerId="ADAL" clId="{8526D1AD-94DE-4433-B071-7B553E1EF07C}" dt="2021-06-22T21:58:49.708" v="2454"/>
        <pc:sldMkLst>
          <pc:docMk/>
          <pc:sldMk cId="578758280" sldId="2145706746"/>
        </pc:sldMkLst>
      </pc:sldChg>
      <pc:sldChg chg="delSp mod">
        <pc:chgData name="Gene Garcia" userId="770cd5de-0d19-4540-b665-3df5cb486cc3" providerId="ADAL" clId="{8526D1AD-94DE-4433-B071-7B553E1EF07C}" dt="2021-06-22T21:59:03.826" v="2458" actId="478"/>
        <pc:sldMkLst>
          <pc:docMk/>
          <pc:sldMk cId="3879634794" sldId="2145706746"/>
        </pc:sldMkLst>
        <pc:spChg chg="del">
          <ac:chgData name="Gene Garcia" userId="770cd5de-0d19-4540-b665-3df5cb486cc3" providerId="ADAL" clId="{8526D1AD-94DE-4433-B071-7B553E1EF07C}" dt="2021-06-22T21:58:59.777" v="2456" actId="478"/>
          <ac:spMkLst>
            <pc:docMk/>
            <pc:sldMk cId="3879634794" sldId="2145706746"/>
            <ac:spMk id="10" creationId="{999272E0-C1BD-4BEC-AD36-DB3FC41C7E0E}"/>
          </ac:spMkLst>
        </pc:spChg>
        <pc:spChg chg="del">
          <ac:chgData name="Gene Garcia" userId="770cd5de-0d19-4540-b665-3df5cb486cc3" providerId="ADAL" clId="{8526D1AD-94DE-4433-B071-7B553E1EF07C}" dt="2021-06-22T21:59:03.826" v="2458" actId="478"/>
          <ac:spMkLst>
            <pc:docMk/>
            <pc:sldMk cId="3879634794" sldId="2145706746"/>
            <ac:spMk id="23" creationId="{B1956F44-9679-49E6-9948-960779924F39}"/>
          </ac:spMkLst>
        </pc:spChg>
        <pc:spChg chg="del">
          <ac:chgData name="Gene Garcia" userId="770cd5de-0d19-4540-b665-3df5cb486cc3" providerId="ADAL" clId="{8526D1AD-94DE-4433-B071-7B553E1EF07C}" dt="2021-06-22T21:58:58.570" v="2455" actId="478"/>
          <ac:spMkLst>
            <pc:docMk/>
            <pc:sldMk cId="3879634794" sldId="2145706746"/>
            <ac:spMk id="27" creationId="{94E629D0-5D81-4104-BF27-986470150834}"/>
          </ac:spMkLst>
        </pc:spChg>
        <pc:picChg chg="del">
          <ac:chgData name="Gene Garcia" userId="770cd5de-0d19-4540-b665-3df5cb486cc3" providerId="ADAL" clId="{8526D1AD-94DE-4433-B071-7B553E1EF07C}" dt="2021-06-22T21:59:02.098" v="2457" actId="478"/>
          <ac:picMkLst>
            <pc:docMk/>
            <pc:sldMk cId="3879634794" sldId="2145706746"/>
            <ac:picMk id="44" creationId="{27B51687-C648-4BED-AB5F-485FC14FB246}"/>
          </ac:picMkLst>
        </pc:picChg>
      </pc:sldChg>
    </pc:docChg>
  </pc:docChgLst>
  <pc:docChgLst>
    <pc:chgData name="Gene Garcia" userId="770cd5de-0d19-4540-b665-3df5cb486cc3" providerId="ADAL" clId="{5FEE03A0-FCF1-4F7D-A4DF-66D485CD4611}"/>
    <pc:docChg chg="custSel modSld">
      <pc:chgData name="Gene Garcia" userId="770cd5de-0d19-4540-b665-3df5cb486cc3" providerId="ADAL" clId="{5FEE03A0-FCF1-4F7D-A4DF-66D485CD4611}" dt="2021-05-05T20:02:46.370" v="29" actId="20577"/>
      <pc:docMkLst>
        <pc:docMk/>
      </pc:docMkLst>
      <pc:sldChg chg="modSp mod">
        <pc:chgData name="Gene Garcia" userId="770cd5de-0d19-4540-b665-3df5cb486cc3" providerId="ADAL" clId="{5FEE03A0-FCF1-4F7D-A4DF-66D485CD4611}" dt="2021-05-05T20:02:46.370" v="29" actId="20577"/>
        <pc:sldMkLst>
          <pc:docMk/>
          <pc:sldMk cId="3113240171" sldId="2145706690"/>
        </pc:sldMkLst>
        <pc:spChg chg="mod">
          <ac:chgData name="Gene Garcia" userId="770cd5de-0d19-4540-b665-3df5cb486cc3" providerId="ADAL" clId="{5FEE03A0-FCF1-4F7D-A4DF-66D485CD4611}" dt="2021-05-05T20:02:46.370" v="29" actId="20577"/>
          <ac:spMkLst>
            <pc:docMk/>
            <pc:sldMk cId="3113240171" sldId="2145706690"/>
            <ac:spMk id="4" creationId="{BBD42FAF-AA0E-4F54-93C9-344AA581E92C}"/>
          </ac:spMkLst>
        </pc:spChg>
      </pc:sldChg>
    </pc:docChg>
  </pc:docChgLst>
  <pc:docChgLst>
    <pc:chgData name="Gene Garcia" userId="770cd5de-0d19-4540-b665-3df5cb486cc3" providerId="ADAL" clId="{92A36B7B-F14A-4C62-8015-A88CFF590DCA}"/>
    <pc:docChg chg="undo redo custSel addSld delSld modSld sldOrd delMainMaster addSection delSection modSection">
      <pc:chgData name="Gene Garcia" userId="770cd5de-0d19-4540-b665-3df5cb486cc3" providerId="ADAL" clId="{92A36B7B-F14A-4C62-8015-A88CFF590DCA}" dt="2021-05-13T04:39:55.958" v="678" actId="47"/>
      <pc:docMkLst>
        <pc:docMk/>
      </pc:docMkLst>
      <pc:sldChg chg="modSp add del mod">
        <pc:chgData name="Gene Garcia" userId="770cd5de-0d19-4540-b665-3df5cb486cc3" providerId="ADAL" clId="{92A36B7B-F14A-4C62-8015-A88CFF590DCA}" dt="2021-05-12T17:53:28.545" v="525" actId="47"/>
        <pc:sldMkLst>
          <pc:docMk/>
          <pc:sldMk cId="1792018185" sldId="333"/>
        </pc:sldMkLst>
        <pc:spChg chg="mod">
          <ac:chgData name="Gene Garcia" userId="770cd5de-0d19-4540-b665-3df5cb486cc3" providerId="ADAL" clId="{92A36B7B-F14A-4C62-8015-A88CFF590DCA}" dt="2021-05-12T17:52:10.600" v="522" actId="27636"/>
          <ac:spMkLst>
            <pc:docMk/>
            <pc:sldMk cId="1792018185" sldId="333"/>
            <ac:spMk id="2" creationId="{9E127429-77FE-B546-89B1-BFB8A1F3DAC2}"/>
          </ac:spMkLst>
        </pc:spChg>
      </pc:sldChg>
      <pc:sldChg chg="del">
        <pc:chgData name="Gene Garcia" userId="770cd5de-0d19-4540-b665-3df5cb486cc3" providerId="ADAL" clId="{92A36B7B-F14A-4C62-8015-A88CFF590DCA}" dt="2021-05-13T00:45:49.619" v="534" actId="47"/>
        <pc:sldMkLst>
          <pc:docMk/>
          <pc:sldMk cId="1041585265" sldId="1213"/>
        </pc:sldMkLst>
      </pc:sldChg>
      <pc:sldChg chg="del">
        <pc:chgData name="Gene Garcia" userId="770cd5de-0d19-4540-b665-3df5cb486cc3" providerId="ADAL" clId="{92A36B7B-F14A-4C62-8015-A88CFF590DCA}" dt="2021-05-13T00:45:49.619" v="534" actId="47"/>
        <pc:sldMkLst>
          <pc:docMk/>
          <pc:sldMk cId="1816982097" sldId="1214"/>
        </pc:sldMkLst>
      </pc:sldChg>
      <pc:sldChg chg="del">
        <pc:chgData name="Gene Garcia" userId="770cd5de-0d19-4540-b665-3df5cb486cc3" providerId="ADAL" clId="{92A36B7B-F14A-4C62-8015-A88CFF590DCA}" dt="2021-05-13T00:45:49.619" v="534" actId="47"/>
        <pc:sldMkLst>
          <pc:docMk/>
          <pc:sldMk cId="2875253471" sldId="1215"/>
        </pc:sldMkLst>
      </pc:sldChg>
      <pc:sldChg chg="del">
        <pc:chgData name="Gene Garcia" userId="770cd5de-0d19-4540-b665-3df5cb486cc3" providerId="ADAL" clId="{92A36B7B-F14A-4C62-8015-A88CFF590DCA}" dt="2021-05-13T00:45:49.619" v="534" actId="47"/>
        <pc:sldMkLst>
          <pc:docMk/>
          <pc:sldMk cId="1785704663" sldId="1231"/>
        </pc:sldMkLst>
      </pc:sldChg>
      <pc:sldChg chg="del">
        <pc:chgData name="Gene Garcia" userId="770cd5de-0d19-4540-b665-3df5cb486cc3" providerId="ADAL" clId="{92A36B7B-F14A-4C62-8015-A88CFF590DCA}" dt="2021-05-13T00:45:49.619" v="534" actId="47"/>
        <pc:sldMkLst>
          <pc:docMk/>
          <pc:sldMk cId="3315579516" sldId="1232"/>
        </pc:sldMkLst>
      </pc:sldChg>
      <pc:sldChg chg="del">
        <pc:chgData name="Gene Garcia" userId="770cd5de-0d19-4540-b665-3df5cb486cc3" providerId="ADAL" clId="{92A36B7B-F14A-4C62-8015-A88CFF590DCA}" dt="2021-05-13T00:45:49.619" v="534" actId="47"/>
        <pc:sldMkLst>
          <pc:docMk/>
          <pc:sldMk cId="571341005" sldId="1241"/>
        </pc:sldMkLst>
      </pc:sldChg>
      <pc:sldChg chg="del">
        <pc:chgData name="Gene Garcia" userId="770cd5de-0d19-4540-b665-3df5cb486cc3" providerId="ADAL" clId="{92A36B7B-F14A-4C62-8015-A88CFF590DCA}" dt="2021-05-13T00:45:49.619" v="534" actId="47"/>
        <pc:sldMkLst>
          <pc:docMk/>
          <pc:sldMk cId="1159787118" sldId="1242"/>
        </pc:sldMkLst>
      </pc:sldChg>
      <pc:sldChg chg="del">
        <pc:chgData name="Gene Garcia" userId="770cd5de-0d19-4540-b665-3df5cb486cc3" providerId="ADAL" clId="{92A36B7B-F14A-4C62-8015-A88CFF590DCA}" dt="2021-05-13T00:45:49.619" v="534" actId="47"/>
        <pc:sldMkLst>
          <pc:docMk/>
          <pc:sldMk cId="310642443" sldId="1243"/>
        </pc:sldMkLst>
      </pc:sldChg>
      <pc:sldChg chg="del">
        <pc:chgData name="Gene Garcia" userId="770cd5de-0d19-4540-b665-3df5cb486cc3" providerId="ADAL" clId="{92A36B7B-F14A-4C62-8015-A88CFF590DCA}" dt="2021-05-13T00:45:49.619" v="534" actId="47"/>
        <pc:sldMkLst>
          <pc:docMk/>
          <pc:sldMk cId="2444708950" sldId="1244"/>
        </pc:sldMkLst>
      </pc:sldChg>
      <pc:sldChg chg="del">
        <pc:chgData name="Gene Garcia" userId="770cd5de-0d19-4540-b665-3df5cb486cc3" providerId="ADAL" clId="{92A36B7B-F14A-4C62-8015-A88CFF590DCA}" dt="2021-05-13T00:45:49.619" v="534" actId="47"/>
        <pc:sldMkLst>
          <pc:docMk/>
          <pc:sldMk cId="2365910050" sldId="1245"/>
        </pc:sldMkLst>
      </pc:sldChg>
      <pc:sldChg chg="del">
        <pc:chgData name="Gene Garcia" userId="770cd5de-0d19-4540-b665-3df5cb486cc3" providerId="ADAL" clId="{92A36B7B-F14A-4C62-8015-A88CFF590DCA}" dt="2021-05-13T00:45:49.619" v="534" actId="47"/>
        <pc:sldMkLst>
          <pc:docMk/>
          <pc:sldMk cId="4064353168" sldId="1277"/>
        </pc:sldMkLst>
      </pc:sldChg>
      <pc:sldChg chg="del">
        <pc:chgData name="Gene Garcia" userId="770cd5de-0d19-4540-b665-3df5cb486cc3" providerId="ADAL" clId="{92A36B7B-F14A-4C62-8015-A88CFF590DCA}" dt="2021-05-13T00:45:49.619" v="534" actId="47"/>
        <pc:sldMkLst>
          <pc:docMk/>
          <pc:sldMk cId="268652805" sldId="1836"/>
        </pc:sldMkLst>
      </pc:sldChg>
      <pc:sldChg chg="del">
        <pc:chgData name="Gene Garcia" userId="770cd5de-0d19-4540-b665-3df5cb486cc3" providerId="ADAL" clId="{92A36B7B-F14A-4C62-8015-A88CFF590DCA}" dt="2021-05-13T00:45:49.619" v="534" actId="47"/>
        <pc:sldMkLst>
          <pc:docMk/>
          <pc:sldMk cId="708525549" sldId="1840"/>
        </pc:sldMkLst>
      </pc:sldChg>
      <pc:sldChg chg="del">
        <pc:chgData name="Gene Garcia" userId="770cd5de-0d19-4540-b665-3df5cb486cc3" providerId="ADAL" clId="{92A36B7B-F14A-4C62-8015-A88CFF590DCA}" dt="2021-05-13T00:45:49.619" v="534" actId="47"/>
        <pc:sldMkLst>
          <pc:docMk/>
          <pc:sldMk cId="298334890" sldId="1870"/>
        </pc:sldMkLst>
      </pc:sldChg>
      <pc:sldChg chg="del">
        <pc:chgData name="Gene Garcia" userId="770cd5de-0d19-4540-b665-3df5cb486cc3" providerId="ADAL" clId="{92A36B7B-F14A-4C62-8015-A88CFF590DCA}" dt="2021-05-12T16:37:04.940" v="481" actId="2696"/>
        <pc:sldMkLst>
          <pc:docMk/>
          <pc:sldMk cId="1056306018" sldId="1896"/>
        </pc:sldMkLst>
      </pc:sldChg>
      <pc:sldChg chg="add del">
        <pc:chgData name="Gene Garcia" userId="770cd5de-0d19-4540-b665-3df5cb486cc3" providerId="ADAL" clId="{92A36B7B-F14A-4C62-8015-A88CFF590DCA}" dt="2021-05-12T17:51:01.029" v="520" actId="47"/>
        <pc:sldMkLst>
          <pc:docMk/>
          <pc:sldMk cId="367539912" sldId="3774"/>
        </pc:sldMkLst>
      </pc:sldChg>
      <pc:sldChg chg="add del">
        <pc:chgData name="Gene Garcia" userId="770cd5de-0d19-4540-b665-3df5cb486cc3" providerId="ADAL" clId="{92A36B7B-F14A-4C62-8015-A88CFF590DCA}" dt="2021-05-12T17:41:50.976" v="514" actId="47"/>
        <pc:sldMkLst>
          <pc:docMk/>
          <pc:sldMk cId="207001029" sldId="3776"/>
        </pc:sldMkLst>
      </pc:sldChg>
      <pc:sldChg chg="del">
        <pc:chgData name="Gene Garcia" userId="770cd5de-0d19-4540-b665-3df5cb486cc3" providerId="ADAL" clId="{92A36B7B-F14A-4C62-8015-A88CFF590DCA}" dt="2021-05-13T00:45:49.619" v="534" actId="47"/>
        <pc:sldMkLst>
          <pc:docMk/>
          <pc:sldMk cId="1782922411" sldId="4373"/>
        </pc:sldMkLst>
      </pc:sldChg>
      <pc:sldChg chg="del">
        <pc:chgData name="Gene Garcia" userId="770cd5de-0d19-4540-b665-3df5cb486cc3" providerId="ADAL" clId="{92A36B7B-F14A-4C62-8015-A88CFF590DCA}" dt="2021-05-13T00:45:49.619" v="534" actId="47"/>
        <pc:sldMkLst>
          <pc:docMk/>
          <pc:sldMk cId="3521125072" sldId="4375"/>
        </pc:sldMkLst>
      </pc:sldChg>
      <pc:sldChg chg="add del ord">
        <pc:chgData name="Gene Garcia" userId="770cd5de-0d19-4540-b665-3df5cb486cc3" providerId="ADAL" clId="{92A36B7B-F14A-4C62-8015-A88CFF590DCA}" dt="2021-05-13T00:46:24.403" v="536" actId="47"/>
        <pc:sldMkLst>
          <pc:docMk/>
          <pc:sldMk cId="3836675433" sldId="4503"/>
        </pc:sldMkLst>
      </pc:sldChg>
      <pc:sldChg chg="del">
        <pc:chgData name="Gene Garcia" userId="770cd5de-0d19-4540-b665-3df5cb486cc3" providerId="ADAL" clId="{92A36B7B-F14A-4C62-8015-A88CFF590DCA}" dt="2021-05-13T00:45:49.619" v="534" actId="47"/>
        <pc:sldMkLst>
          <pc:docMk/>
          <pc:sldMk cId="371143950" sldId="9887"/>
        </pc:sldMkLst>
      </pc:sldChg>
      <pc:sldChg chg="del">
        <pc:chgData name="Gene Garcia" userId="770cd5de-0d19-4540-b665-3df5cb486cc3" providerId="ADAL" clId="{92A36B7B-F14A-4C62-8015-A88CFF590DCA}" dt="2021-05-13T00:45:49.619" v="534" actId="47"/>
        <pc:sldMkLst>
          <pc:docMk/>
          <pc:sldMk cId="2785785787" sldId="9893"/>
        </pc:sldMkLst>
      </pc:sldChg>
      <pc:sldChg chg="del">
        <pc:chgData name="Gene Garcia" userId="770cd5de-0d19-4540-b665-3df5cb486cc3" providerId="ADAL" clId="{92A36B7B-F14A-4C62-8015-A88CFF590DCA}" dt="2021-05-13T00:45:49.619" v="534" actId="47"/>
        <pc:sldMkLst>
          <pc:docMk/>
          <pc:sldMk cId="294142817" sldId="9894"/>
        </pc:sldMkLst>
      </pc:sldChg>
      <pc:sldChg chg="del">
        <pc:chgData name="Gene Garcia" userId="770cd5de-0d19-4540-b665-3df5cb486cc3" providerId="ADAL" clId="{92A36B7B-F14A-4C62-8015-A88CFF590DCA}" dt="2021-05-13T00:45:49.619" v="534" actId="47"/>
        <pc:sldMkLst>
          <pc:docMk/>
          <pc:sldMk cId="621269043" sldId="9895"/>
        </pc:sldMkLst>
      </pc:sldChg>
      <pc:sldChg chg="del">
        <pc:chgData name="Gene Garcia" userId="770cd5de-0d19-4540-b665-3df5cb486cc3" providerId="ADAL" clId="{92A36B7B-F14A-4C62-8015-A88CFF590DCA}" dt="2021-05-13T00:45:49.619" v="534" actId="47"/>
        <pc:sldMkLst>
          <pc:docMk/>
          <pc:sldMk cId="1847376873" sldId="9896"/>
        </pc:sldMkLst>
      </pc:sldChg>
      <pc:sldChg chg="del">
        <pc:chgData name="Gene Garcia" userId="770cd5de-0d19-4540-b665-3df5cb486cc3" providerId="ADAL" clId="{92A36B7B-F14A-4C62-8015-A88CFF590DCA}" dt="2021-05-13T00:45:49.619" v="534" actId="47"/>
        <pc:sldMkLst>
          <pc:docMk/>
          <pc:sldMk cId="1407172640" sldId="9938"/>
        </pc:sldMkLst>
      </pc:sldChg>
      <pc:sldChg chg="del">
        <pc:chgData name="Gene Garcia" userId="770cd5de-0d19-4540-b665-3df5cb486cc3" providerId="ADAL" clId="{92A36B7B-F14A-4C62-8015-A88CFF590DCA}" dt="2021-05-13T00:45:49.619" v="534" actId="47"/>
        <pc:sldMkLst>
          <pc:docMk/>
          <pc:sldMk cId="487271832" sldId="9939"/>
        </pc:sldMkLst>
      </pc:sldChg>
      <pc:sldChg chg="del">
        <pc:chgData name="Gene Garcia" userId="770cd5de-0d19-4540-b665-3df5cb486cc3" providerId="ADAL" clId="{92A36B7B-F14A-4C62-8015-A88CFF590DCA}" dt="2021-05-13T00:45:49.619" v="534" actId="47"/>
        <pc:sldMkLst>
          <pc:docMk/>
          <pc:sldMk cId="3080143690" sldId="9963"/>
        </pc:sldMkLst>
      </pc:sldChg>
      <pc:sldChg chg="del">
        <pc:chgData name="Gene Garcia" userId="770cd5de-0d19-4540-b665-3df5cb486cc3" providerId="ADAL" clId="{92A36B7B-F14A-4C62-8015-A88CFF590DCA}" dt="2021-05-13T00:45:49.619" v="534" actId="47"/>
        <pc:sldMkLst>
          <pc:docMk/>
          <pc:sldMk cId="2683961285" sldId="9964"/>
        </pc:sldMkLst>
      </pc:sldChg>
      <pc:sldChg chg="del">
        <pc:chgData name="Gene Garcia" userId="770cd5de-0d19-4540-b665-3df5cb486cc3" providerId="ADAL" clId="{92A36B7B-F14A-4C62-8015-A88CFF590DCA}" dt="2021-05-13T00:45:49.619" v="534" actId="47"/>
        <pc:sldMkLst>
          <pc:docMk/>
          <pc:sldMk cId="458859300" sldId="9965"/>
        </pc:sldMkLst>
      </pc:sldChg>
      <pc:sldChg chg="del">
        <pc:chgData name="Gene Garcia" userId="770cd5de-0d19-4540-b665-3df5cb486cc3" providerId="ADAL" clId="{92A36B7B-F14A-4C62-8015-A88CFF590DCA}" dt="2021-05-13T00:45:49.619" v="534" actId="47"/>
        <pc:sldMkLst>
          <pc:docMk/>
          <pc:sldMk cId="947353569" sldId="9967"/>
        </pc:sldMkLst>
      </pc:sldChg>
      <pc:sldChg chg="del">
        <pc:chgData name="Gene Garcia" userId="770cd5de-0d19-4540-b665-3df5cb486cc3" providerId="ADAL" clId="{92A36B7B-F14A-4C62-8015-A88CFF590DCA}" dt="2021-05-13T00:45:49.619" v="534" actId="47"/>
        <pc:sldMkLst>
          <pc:docMk/>
          <pc:sldMk cId="1474010246" sldId="9978"/>
        </pc:sldMkLst>
      </pc:sldChg>
      <pc:sldChg chg="del">
        <pc:chgData name="Gene Garcia" userId="770cd5de-0d19-4540-b665-3df5cb486cc3" providerId="ADAL" clId="{92A36B7B-F14A-4C62-8015-A88CFF590DCA}" dt="2021-05-13T00:45:49.619" v="534" actId="47"/>
        <pc:sldMkLst>
          <pc:docMk/>
          <pc:sldMk cId="1680312023" sldId="9979"/>
        </pc:sldMkLst>
      </pc:sldChg>
      <pc:sldChg chg="del">
        <pc:chgData name="Gene Garcia" userId="770cd5de-0d19-4540-b665-3df5cb486cc3" providerId="ADAL" clId="{92A36B7B-F14A-4C62-8015-A88CFF590DCA}" dt="2021-05-13T00:45:49.619" v="534" actId="47"/>
        <pc:sldMkLst>
          <pc:docMk/>
          <pc:sldMk cId="3295849705" sldId="9985"/>
        </pc:sldMkLst>
      </pc:sldChg>
      <pc:sldChg chg="del">
        <pc:chgData name="Gene Garcia" userId="770cd5de-0d19-4540-b665-3df5cb486cc3" providerId="ADAL" clId="{92A36B7B-F14A-4C62-8015-A88CFF590DCA}" dt="2021-05-13T00:45:49.619" v="534" actId="47"/>
        <pc:sldMkLst>
          <pc:docMk/>
          <pc:sldMk cId="2019823068" sldId="10006"/>
        </pc:sldMkLst>
      </pc:sldChg>
      <pc:sldChg chg="del">
        <pc:chgData name="Gene Garcia" userId="770cd5de-0d19-4540-b665-3df5cb486cc3" providerId="ADAL" clId="{92A36B7B-F14A-4C62-8015-A88CFF590DCA}" dt="2021-05-13T00:45:49.619" v="534" actId="47"/>
        <pc:sldMkLst>
          <pc:docMk/>
          <pc:sldMk cId="2942094487" sldId="10007"/>
        </pc:sldMkLst>
      </pc:sldChg>
      <pc:sldChg chg="del">
        <pc:chgData name="Gene Garcia" userId="770cd5de-0d19-4540-b665-3df5cb486cc3" providerId="ADAL" clId="{92A36B7B-F14A-4C62-8015-A88CFF590DCA}" dt="2021-05-13T00:45:49.619" v="534" actId="47"/>
        <pc:sldMkLst>
          <pc:docMk/>
          <pc:sldMk cId="560125721" sldId="10008"/>
        </pc:sldMkLst>
      </pc:sldChg>
      <pc:sldChg chg="del">
        <pc:chgData name="Gene Garcia" userId="770cd5de-0d19-4540-b665-3df5cb486cc3" providerId="ADAL" clId="{92A36B7B-F14A-4C62-8015-A88CFF590DCA}" dt="2021-05-13T00:45:49.619" v="534" actId="47"/>
        <pc:sldMkLst>
          <pc:docMk/>
          <pc:sldMk cId="3280269677" sldId="2076137316"/>
        </pc:sldMkLst>
      </pc:sldChg>
      <pc:sldChg chg="add del ord">
        <pc:chgData name="Gene Garcia" userId="770cd5de-0d19-4540-b665-3df5cb486cc3" providerId="ADAL" clId="{92A36B7B-F14A-4C62-8015-A88CFF590DCA}" dt="2021-05-12T16:39:47.509" v="491" actId="47"/>
        <pc:sldMkLst>
          <pc:docMk/>
          <pc:sldMk cId="18162042" sldId="2076137322"/>
        </pc:sldMkLst>
      </pc:sldChg>
      <pc:sldChg chg="addSp delSp modSp add mod ord">
        <pc:chgData name="Gene Garcia" userId="770cd5de-0d19-4540-b665-3df5cb486cc3" providerId="ADAL" clId="{92A36B7B-F14A-4C62-8015-A88CFF590DCA}" dt="2021-05-13T04:01:31.125" v="547" actId="1076"/>
        <pc:sldMkLst>
          <pc:docMk/>
          <pc:sldMk cId="2344325307" sldId="2076137322"/>
        </pc:sldMkLst>
        <pc:spChg chg="add del mod">
          <ac:chgData name="Gene Garcia" userId="770cd5de-0d19-4540-b665-3df5cb486cc3" providerId="ADAL" clId="{92A36B7B-F14A-4C62-8015-A88CFF590DCA}" dt="2021-05-13T04:01:14.835" v="544" actId="478"/>
          <ac:spMkLst>
            <pc:docMk/>
            <pc:sldMk cId="2344325307" sldId="2076137322"/>
            <ac:spMk id="3" creationId="{13CC844E-6ECC-447B-A248-60AFF5D569E7}"/>
          </ac:spMkLst>
        </pc:spChg>
        <pc:spChg chg="del mod">
          <ac:chgData name="Gene Garcia" userId="770cd5de-0d19-4540-b665-3df5cb486cc3" providerId="ADAL" clId="{92A36B7B-F14A-4C62-8015-A88CFF590DCA}" dt="2021-05-13T04:01:13.038" v="543" actId="478"/>
          <ac:spMkLst>
            <pc:docMk/>
            <pc:sldMk cId="2344325307" sldId="2076137322"/>
            <ac:spMk id="12" creationId="{077FBDF5-55B3-4E5B-A769-84A37F0C2D19}"/>
          </ac:spMkLst>
        </pc:spChg>
        <pc:spChg chg="mod">
          <ac:chgData name="Gene Garcia" userId="770cd5de-0d19-4540-b665-3df5cb486cc3" providerId="ADAL" clId="{92A36B7B-F14A-4C62-8015-A88CFF590DCA}" dt="2021-05-13T04:01:31.125" v="547" actId="1076"/>
          <ac:spMkLst>
            <pc:docMk/>
            <pc:sldMk cId="2344325307" sldId="2076137322"/>
            <ac:spMk id="105" creationId="{CEDE0695-776C-4F86-A8E7-DD0298B0C4B7}"/>
          </ac:spMkLst>
        </pc:spChg>
        <pc:spChg chg="mod">
          <ac:chgData name="Gene Garcia" userId="770cd5de-0d19-4540-b665-3df5cb486cc3" providerId="ADAL" clId="{92A36B7B-F14A-4C62-8015-A88CFF590DCA}" dt="2021-05-13T04:01:31.125" v="547" actId="1076"/>
          <ac:spMkLst>
            <pc:docMk/>
            <pc:sldMk cId="2344325307" sldId="2076137322"/>
            <ac:spMk id="106" creationId="{A37B39E1-36C2-4D5B-9A41-FAD9412DA798}"/>
          </ac:spMkLst>
        </pc:spChg>
        <pc:spChg chg="mod">
          <ac:chgData name="Gene Garcia" userId="770cd5de-0d19-4540-b665-3df5cb486cc3" providerId="ADAL" clId="{92A36B7B-F14A-4C62-8015-A88CFF590DCA}" dt="2021-05-13T04:01:31.125" v="547" actId="1076"/>
          <ac:spMkLst>
            <pc:docMk/>
            <pc:sldMk cId="2344325307" sldId="2076137322"/>
            <ac:spMk id="107" creationId="{4CCE43F4-4223-45EB-830B-6DBF58EE86A0}"/>
          </ac:spMkLst>
        </pc:spChg>
        <pc:spChg chg="mod">
          <ac:chgData name="Gene Garcia" userId="770cd5de-0d19-4540-b665-3df5cb486cc3" providerId="ADAL" clId="{92A36B7B-F14A-4C62-8015-A88CFF590DCA}" dt="2021-05-13T04:01:31.125" v="547" actId="1076"/>
          <ac:spMkLst>
            <pc:docMk/>
            <pc:sldMk cId="2344325307" sldId="2076137322"/>
            <ac:spMk id="108" creationId="{7CB43FB3-A0E5-4E3E-9838-F3533DA1BBA9}"/>
          </ac:spMkLst>
        </pc:spChg>
        <pc:spChg chg="mod">
          <ac:chgData name="Gene Garcia" userId="770cd5de-0d19-4540-b665-3df5cb486cc3" providerId="ADAL" clId="{92A36B7B-F14A-4C62-8015-A88CFF590DCA}" dt="2021-05-13T04:01:31.125" v="547" actId="1076"/>
          <ac:spMkLst>
            <pc:docMk/>
            <pc:sldMk cId="2344325307" sldId="2076137322"/>
            <ac:spMk id="109" creationId="{417DECA5-4A97-4D58-91B7-676F47999AAD}"/>
          </ac:spMkLst>
        </pc:spChg>
        <pc:spChg chg="mod">
          <ac:chgData name="Gene Garcia" userId="770cd5de-0d19-4540-b665-3df5cb486cc3" providerId="ADAL" clId="{92A36B7B-F14A-4C62-8015-A88CFF590DCA}" dt="2021-05-13T04:01:31.125" v="547" actId="1076"/>
          <ac:spMkLst>
            <pc:docMk/>
            <pc:sldMk cId="2344325307" sldId="2076137322"/>
            <ac:spMk id="110" creationId="{0BA1002C-DF4F-450C-97F3-52AAF721D127}"/>
          </ac:spMkLst>
        </pc:spChg>
        <pc:spChg chg="mod">
          <ac:chgData name="Gene Garcia" userId="770cd5de-0d19-4540-b665-3df5cb486cc3" providerId="ADAL" clId="{92A36B7B-F14A-4C62-8015-A88CFF590DCA}" dt="2021-05-13T04:01:31.125" v="547" actId="1076"/>
          <ac:spMkLst>
            <pc:docMk/>
            <pc:sldMk cId="2344325307" sldId="2076137322"/>
            <ac:spMk id="112" creationId="{F3C61A04-3C47-4323-87AE-6E84673D14EC}"/>
          </ac:spMkLst>
        </pc:spChg>
        <pc:spChg chg="mod">
          <ac:chgData name="Gene Garcia" userId="770cd5de-0d19-4540-b665-3df5cb486cc3" providerId="ADAL" clId="{92A36B7B-F14A-4C62-8015-A88CFF590DCA}" dt="2021-05-13T04:01:31.125" v="547" actId="1076"/>
          <ac:spMkLst>
            <pc:docMk/>
            <pc:sldMk cId="2344325307" sldId="2076137322"/>
            <ac:spMk id="114" creationId="{B4850EDC-CE85-41B9-BBB4-6ED7F05448ED}"/>
          </ac:spMkLst>
        </pc:spChg>
        <pc:spChg chg="mod">
          <ac:chgData name="Gene Garcia" userId="770cd5de-0d19-4540-b665-3df5cb486cc3" providerId="ADAL" clId="{92A36B7B-F14A-4C62-8015-A88CFF590DCA}" dt="2021-05-13T04:01:31.125" v="547" actId="1076"/>
          <ac:spMkLst>
            <pc:docMk/>
            <pc:sldMk cId="2344325307" sldId="2076137322"/>
            <ac:spMk id="115" creationId="{BEBCB795-17D1-4B5C-8217-ACA2D1E75F5F}"/>
          </ac:spMkLst>
        </pc:spChg>
        <pc:spChg chg="mod">
          <ac:chgData name="Gene Garcia" userId="770cd5de-0d19-4540-b665-3df5cb486cc3" providerId="ADAL" clId="{92A36B7B-F14A-4C62-8015-A88CFF590DCA}" dt="2021-05-13T04:01:31.125" v="547" actId="1076"/>
          <ac:spMkLst>
            <pc:docMk/>
            <pc:sldMk cId="2344325307" sldId="2076137322"/>
            <ac:spMk id="117" creationId="{62118584-704F-4D3F-B70B-BC109B4F3A0F}"/>
          </ac:spMkLst>
        </pc:spChg>
        <pc:spChg chg="mod">
          <ac:chgData name="Gene Garcia" userId="770cd5de-0d19-4540-b665-3df5cb486cc3" providerId="ADAL" clId="{92A36B7B-F14A-4C62-8015-A88CFF590DCA}" dt="2021-05-13T04:01:31.125" v="547" actId="1076"/>
          <ac:spMkLst>
            <pc:docMk/>
            <pc:sldMk cId="2344325307" sldId="2076137322"/>
            <ac:spMk id="119" creationId="{41C7A407-5F1C-4687-A173-60D4FF2A8975}"/>
          </ac:spMkLst>
        </pc:spChg>
        <pc:spChg chg="mod">
          <ac:chgData name="Gene Garcia" userId="770cd5de-0d19-4540-b665-3df5cb486cc3" providerId="ADAL" clId="{92A36B7B-F14A-4C62-8015-A88CFF590DCA}" dt="2021-05-13T04:01:31.125" v="547" actId="1076"/>
          <ac:spMkLst>
            <pc:docMk/>
            <pc:sldMk cId="2344325307" sldId="2076137322"/>
            <ac:spMk id="120" creationId="{359F32F4-66F3-462D-A507-98DA0D246187}"/>
          </ac:spMkLst>
        </pc:spChg>
        <pc:spChg chg="mod">
          <ac:chgData name="Gene Garcia" userId="770cd5de-0d19-4540-b665-3df5cb486cc3" providerId="ADAL" clId="{92A36B7B-F14A-4C62-8015-A88CFF590DCA}" dt="2021-05-13T04:01:31.125" v="547" actId="1076"/>
          <ac:spMkLst>
            <pc:docMk/>
            <pc:sldMk cId="2344325307" sldId="2076137322"/>
            <ac:spMk id="125" creationId="{C309D6BA-5235-4694-A1D3-C2C6C23E999F}"/>
          </ac:spMkLst>
        </pc:spChg>
        <pc:spChg chg="mod">
          <ac:chgData name="Gene Garcia" userId="770cd5de-0d19-4540-b665-3df5cb486cc3" providerId="ADAL" clId="{92A36B7B-F14A-4C62-8015-A88CFF590DCA}" dt="2021-05-13T04:01:31.125" v="547" actId="1076"/>
          <ac:spMkLst>
            <pc:docMk/>
            <pc:sldMk cId="2344325307" sldId="2076137322"/>
            <ac:spMk id="126" creationId="{08B7B10C-5FF4-4F72-A026-CB5211F8131E}"/>
          </ac:spMkLst>
        </pc:spChg>
        <pc:spChg chg="mod">
          <ac:chgData name="Gene Garcia" userId="770cd5de-0d19-4540-b665-3df5cb486cc3" providerId="ADAL" clId="{92A36B7B-F14A-4C62-8015-A88CFF590DCA}" dt="2021-05-13T04:01:31.125" v="547" actId="1076"/>
          <ac:spMkLst>
            <pc:docMk/>
            <pc:sldMk cId="2344325307" sldId="2076137322"/>
            <ac:spMk id="127" creationId="{4A10223C-F3BB-4A9B-B3B5-DC69A25CA2CE}"/>
          </ac:spMkLst>
        </pc:spChg>
        <pc:spChg chg="mod">
          <ac:chgData name="Gene Garcia" userId="770cd5de-0d19-4540-b665-3df5cb486cc3" providerId="ADAL" clId="{92A36B7B-F14A-4C62-8015-A88CFF590DCA}" dt="2021-05-13T04:01:31.125" v="547" actId="1076"/>
          <ac:spMkLst>
            <pc:docMk/>
            <pc:sldMk cId="2344325307" sldId="2076137322"/>
            <ac:spMk id="130" creationId="{C81D7E0B-F6A7-4253-9195-38F9B10BAEBA}"/>
          </ac:spMkLst>
        </pc:spChg>
        <pc:spChg chg="mod">
          <ac:chgData name="Gene Garcia" userId="770cd5de-0d19-4540-b665-3df5cb486cc3" providerId="ADAL" clId="{92A36B7B-F14A-4C62-8015-A88CFF590DCA}" dt="2021-05-13T04:01:31.125" v="547" actId="1076"/>
          <ac:spMkLst>
            <pc:docMk/>
            <pc:sldMk cId="2344325307" sldId="2076137322"/>
            <ac:spMk id="132" creationId="{9459CAC0-5110-4F83-87BF-6B13E678FC12}"/>
          </ac:spMkLst>
        </pc:spChg>
        <pc:spChg chg="mod">
          <ac:chgData name="Gene Garcia" userId="770cd5de-0d19-4540-b665-3df5cb486cc3" providerId="ADAL" clId="{92A36B7B-F14A-4C62-8015-A88CFF590DCA}" dt="2021-05-13T04:01:31.125" v="547" actId="1076"/>
          <ac:spMkLst>
            <pc:docMk/>
            <pc:sldMk cId="2344325307" sldId="2076137322"/>
            <ac:spMk id="134" creationId="{C7C7C3FA-BBC1-4B10-A158-889ECA23A138}"/>
          </ac:spMkLst>
        </pc:spChg>
        <pc:spChg chg="mod">
          <ac:chgData name="Gene Garcia" userId="770cd5de-0d19-4540-b665-3df5cb486cc3" providerId="ADAL" clId="{92A36B7B-F14A-4C62-8015-A88CFF590DCA}" dt="2021-05-13T04:01:31.125" v="547" actId="1076"/>
          <ac:spMkLst>
            <pc:docMk/>
            <pc:sldMk cId="2344325307" sldId="2076137322"/>
            <ac:spMk id="135" creationId="{DE43D058-7479-4454-AF31-941EA8E0A301}"/>
          </ac:spMkLst>
        </pc:spChg>
        <pc:spChg chg="mod">
          <ac:chgData name="Gene Garcia" userId="770cd5de-0d19-4540-b665-3df5cb486cc3" providerId="ADAL" clId="{92A36B7B-F14A-4C62-8015-A88CFF590DCA}" dt="2021-05-13T04:01:31.125" v="547" actId="1076"/>
          <ac:spMkLst>
            <pc:docMk/>
            <pc:sldMk cId="2344325307" sldId="2076137322"/>
            <ac:spMk id="136" creationId="{3F916686-B7F2-4C3F-8496-1D88D6D0DECC}"/>
          </ac:spMkLst>
        </pc:spChg>
        <pc:spChg chg="mod">
          <ac:chgData name="Gene Garcia" userId="770cd5de-0d19-4540-b665-3df5cb486cc3" providerId="ADAL" clId="{92A36B7B-F14A-4C62-8015-A88CFF590DCA}" dt="2021-05-13T04:01:31.125" v="547" actId="1076"/>
          <ac:spMkLst>
            <pc:docMk/>
            <pc:sldMk cId="2344325307" sldId="2076137322"/>
            <ac:spMk id="137" creationId="{9AF16DB0-5826-48C0-A5B4-4B63AD65A53F}"/>
          </ac:spMkLst>
        </pc:spChg>
        <pc:spChg chg="mod">
          <ac:chgData name="Gene Garcia" userId="770cd5de-0d19-4540-b665-3df5cb486cc3" providerId="ADAL" clId="{92A36B7B-F14A-4C62-8015-A88CFF590DCA}" dt="2021-05-13T04:01:31.125" v="547" actId="1076"/>
          <ac:spMkLst>
            <pc:docMk/>
            <pc:sldMk cId="2344325307" sldId="2076137322"/>
            <ac:spMk id="138" creationId="{BE4DCB48-2EA1-4140-A94A-C9C1F32A221A}"/>
          </ac:spMkLst>
        </pc:spChg>
        <pc:spChg chg="mod">
          <ac:chgData name="Gene Garcia" userId="770cd5de-0d19-4540-b665-3df5cb486cc3" providerId="ADAL" clId="{92A36B7B-F14A-4C62-8015-A88CFF590DCA}" dt="2021-05-13T04:01:31.125" v="547" actId="1076"/>
          <ac:spMkLst>
            <pc:docMk/>
            <pc:sldMk cId="2344325307" sldId="2076137322"/>
            <ac:spMk id="139" creationId="{8FAB0900-07F7-40D1-9EC8-236D7AF476F0}"/>
          </ac:spMkLst>
        </pc:spChg>
        <pc:spChg chg="mod">
          <ac:chgData name="Gene Garcia" userId="770cd5de-0d19-4540-b665-3df5cb486cc3" providerId="ADAL" clId="{92A36B7B-F14A-4C62-8015-A88CFF590DCA}" dt="2021-05-13T04:01:31.125" v="547" actId="1076"/>
          <ac:spMkLst>
            <pc:docMk/>
            <pc:sldMk cId="2344325307" sldId="2076137322"/>
            <ac:spMk id="142" creationId="{7867D404-A9BD-4698-B238-F523AB41ADCA}"/>
          </ac:spMkLst>
        </pc:spChg>
        <pc:grpChg chg="mod">
          <ac:chgData name="Gene Garcia" userId="770cd5de-0d19-4540-b665-3df5cb486cc3" providerId="ADAL" clId="{92A36B7B-F14A-4C62-8015-A88CFF590DCA}" dt="2021-05-13T04:01:31.125" v="547" actId="1076"/>
          <ac:grpSpMkLst>
            <pc:docMk/>
            <pc:sldMk cId="2344325307" sldId="2076137322"/>
            <ac:grpSpMk id="104" creationId="{AB8590EF-EC6D-4FD7-8A6B-8FE08C7DFB46}"/>
          </ac:grpSpMkLst>
        </pc:grpChg>
        <pc:grpChg chg="mod">
          <ac:chgData name="Gene Garcia" userId="770cd5de-0d19-4540-b665-3df5cb486cc3" providerId="ADAL" clId="{92A36B7B-F14A-4C62-8015-A88CFF590DCA}" dt="2021-05-13T04:01:31.125" v="547" actId="1076"/>
          <ac:grpSpMkLst>
            <pc:docMk/>
            <pc:sldMk cId="2344325307" sldId="2076137322"/>
            <ac:grpSpMk id="111" creationId="{B832368C-666A-4A78-8548-E72CD78721D9}"/>
          </ac:grpSpMkLst>
        </pc:grpChg>
        <pc:grpChg chg="mod">
          <ac:chgData name="Gene Garcia" userId="770cd5de-0d19-4540-b665-3df5cb486cc3" providerId="ADAL" clId="{92A36B7B-F14A-4C62-8015-A88CFF590DCA}" dt="2021-05-13T04:01:31.125" v="547" actId="1076"/>
          <ac:grpSpMkLst>
            <pc:docMk/>
            <pc:sldMk cId="2344325307" sldId="2076137322"/>
            <ac:grpSpMk id="121" creationId="{A3066572-63E3-4DC4-8842-26146109E990}"/>
          </ac:grpSpMkLst>
        </pc:grpChg>
        <pc:grpChg chg="mod">
          <ac:chgData name="Gene Garcia" userId="770cd5de-0d19-4540-b665-3df5cb486cc3" providerId="ADAL" clId="{92A36B7B-F14A-4C62-8015-A88CFF590DCA}" dt="2021-05-13T04:01:31.125" v="547" actId="1076"/>
          <ac:grpSpMkLst>
            <pc:docMk/>
            <pc:sldMk cId="2344325307" sldId="2076137322"/>
            <ac:grpSpMk id="128" creationId="{271E8498-EDEB-4F89-94DB-075C87E78466}"/>
          </ac:grpSpMkLst>
        </pc:grpChg>
        <pc:grpChg chg="mod">
          <ac:chgData name="Gene Garcia" userId="770cd5de-0d19-4540-b665-3df5cb486cc3" providerId="ADAL" clId="{92A36B7B-F14A-4C62-8015-A88CFF590DCA}" dt="2021-05-13T04:01:31.125" v="547" actId="1076"/>
          <ac:grpSpMkLst>
            <pc:docMk/>
            <pc:sldMk cId="2344325307" sldId="2076137322"/>
            <ac:grpSpMk id="133" creationId="{728AA9A2-EB31-4A9C-98E0-2D22E4AB8A66}"/>
          </ac:grpSpMkLst>
        </pc:grpChg>
        <pc:grpChg chg="mod">
          <ac:chgData name="Gene Garcia" userId="770cd5de-0d19-4540-b665-3df5cb486cc3" providerId="ADAL" clId="{92A36B7B-F14A-4C62-8015-A88CFF590DCA}" dt="2021-05-13T04:01:31.125" v="547" actId="1076"/>
          <ac:grpSpMkLst>
            <pc:docMk/>
            <pc:sldMk cId="2344325307" sldId="2076137322"/>
            <ac:grpSpMk id="140" creationId="{B029C714-3DB8-4286-9430-CB652B543FA0}"/>
          </ac:grpSpMkLst>
        </pc:grpChg>
        <pc:picChg chg="mod">
          <ac:chgData name="Gene Garcia" userId="770cd5de-0d19-4540-b665-3df5cb486cc3" providerId="ADAL" clId="{92A36B7B-F14A-4C62-8015-A88CFF590DCA}" dt="2021-05-13T04:01:31.125" v="547" actId="1076"/>
          <ac:picMkLst>
            <pc:docMk/>
            <pc:sldMk cId="2344325307" sldId="2076137322"/>
            <ac:picMk id="124" creationId="{FA65DF72-54AD-4C08-8D90-298691B21E9E}"/>
          </ac:picMkLst>
        </pc:picChg>
        <pc:picChg chg="mod">
          <ac:chgData name="Gene Garcia" userId="770cd5de-0d19-4540-b665-3df5cb486cc3" providerId="ADAL" clId="{92A36B7B-F14A-4C62-8015-A88CFF590DCA}" dt="2021-05-13T04:01:31.125" v="547" actId="1076"/>
          <ac:picMkLst>
            <pc:docMk/>
            <pc:sldMk cId="2344325307" sldId="2076137322"/>
            <ac:picMk id="131" creationId="{9D20DB06-4814-4C33-A40D-075F7EC8D079}"/>
          </ac:picMkLst>
        </pc:picChg>
        <pc:picChg chg="mod">
          <ac:chgData name="Gene Garcia" userId="770cd5de-0d19-4540-b665-3df5cb486cc3" providerId="ADAL" clId="{92A36B7B-F14A-4C62-8015-A88CFF590DCA}" dt="2021-05-13T04:01:31.125" v="547" actId="1076"/>
          <ac:picMkLst>
            <pc:docMk/>
            <pc:sldMk cId="2344325307" sldId="2076137322"/>
            <ac:picMk id="143" creationId="{BAE8BEBB-6C82-4F64-9E1A-45C6CED86C86}"/>
          </ac:picMkLst>
        </pc:picChg>
        <pc:cxnChg chg="mod">
          <ac:chgData name="Gene Garcia" userId="770cd5de-0d19-4540-b665-3df5cb486cc3" providerId="ADAL" clId="{92A36B7B-F14A-4C62-8015-A88CFF590DCA}" dt="2021-05-13T04:01:31.125" v="547" actId="1076"/>
          <ac:cxnSpMkLst>
            <pc:docMk/>
            <pc:sldMk cId="2344325307" sldId="2076137322"/>
            <ac:cxnSpMk id="118" creationId="{0B263679-71F6-491E-AD61-437FC4BCEB72}"/>
          </ac:cxnSpMkLst>
        </pc:cxnChg>
        <pc:cxnChg chg="mod">
          <ac:chgData name="Gene Garcia" userId="770cd5de-0d19-4540-b665-3df5cb486cc3" providerId="ADAL" clId="{92A36B7B-F14A-4C62-8015-A88CFF590DCA}" dt="2021-05-13T04:01:31.125" v="547" actId="1076"/>
          <ac:cxnSpMkLst>
            <pc:docMk/>
            <pc:sldMk cId="2344325307" sldId="2076137322"/>
            <ac:cxnSpMk id="122" creationId="{BDC9D367-F0BA-4CED-BA86-FF3DD917EF87}"/>
          </ac:cxnSpMkLst>
        </pc:cxnChg>
        <pc:cxnChg chg="mod">
          <ac:chgData name="Gene Garcia" userId="770cd5de-0d19-4540-b665-3df5cb486cc3" providerId="ADAL" clId="{92A36B7B-F14A-4C62-8015-A88CFF590DCA}" dt="2021-05-13T04:01:31.125" v="547" actId="1076"/>
          <ac:cxnSpMkLst>
            <pc:docMk/>
            <pc:sldMk cId="2344325307" sldId="2076137322"/>
            <ac:cxnSpMk id="123" creationId="{CD18C984-FADF-4651-871D-42B4DFC16B0E}"/>
          </ac:cxnSpMkLst>
        </pc:cxnChg>
        <pc:cxnChg chg="mod">
          <ac:chgData name="Gene Garcia" userId="770cd5de-0d19-4540-b665-3df5cb486cc3" providerId="ADAL" clId="{92A36B7B-F14A-4C62-8015-A88CFF590DCA}" dt="2021-05-13T04:01:31.125" v="547" actId="1076"/>
          <ac:cxnSpMkLst>
            <pc:docMk/>
            <pc:sldMk cId="2344325307" sldId="2076137322"/>
            <ac:cxnSpMk id="129" creationId="{89D1650A-1B20-42B8-8DD0-1CB44176B642}"/>
          </ac:cxnSpMkLst>
        </pc:cxnChg>
        <pc:cxnChg chg="mod">
          <ac:chgData name="Gene Garcia" userId="770cd5de-0d19-4540-b665-3df5cb486cc3" providerId="ADAL" clId="{92A36B7B-F14A-4C62-8015-A88CFF590DCA}" dt="2021-05-13T04:01:31.125" v="547" actId="1076"/>
          <ac:cxnSpMkLst>
            <pc:docMk/>
            <pc:sldMk cId="2344325307" sldId="2076137322"/>
            <ac:cxnSpMk id="141" creationId="{C3EE503B-1B9D-4B77-A98D-547158DB26BA}"/>
          </ac:cxnSpMkLst>
        </pc:cxnChg>
      </pc:sldChg>
      <pc:sldChg chg="add del ord">
        <pc:chgData name="Gene Garcia" userId="770cd5de-0d19-4540-b665-3df5cb486cc3" providerId="ADAL" clId="{92A36B7B-F14A-4C62-8015-A88CFF590DCA}" dt="2021-05-13T00:46:19.521" v="535" actId="47"/>
        <pc:sldMkLst>
          <pc:docMk/>
          <pc:sldMk cId="3036006309" sldId="2076137325"/>
        </pc:sldMkLst>
      </pc:sldChg>
      <pc:sldChg chg="delSp modSp add del mod ord">
        <pc:chgData name="Gene Garcia" userId="770cd5de-0d19-4540-b665-3df5cb486cc3" providerId="ADAL" clId="{92A36B7B-F14A-4C62-8015-A88CFF590DCA}" dt="2021-05-12T17:18:15.912" v="501" actId="47"/>
        <pc:sldMkLst>
          <pc:docMk/>
          <pc:sldMk cId="2928213594" sldId="2076137327"/>
        </pc:sldMkLst>
        <pc:spChg chg="del">
          <ac:chgData name="Gene Garcia" userId="770cd5de-0d19-4540-b665-3df5cb486cc3" providerId="ADAL" clId="{92A36B7B-F14A-4C62-8015-A88CFF590DCA}" dt="2021-05-10T20:43:39.675" v="29" actId="478"/>
          <ac:spMkLst>
            <pc:docMk/>
            <pc:sldMk cId="2928213594" sldId="2076137327"/>
            <ac:spMk id="2" creationId="{64B3B2BB-56F9-493C-B952-9E0148C0FBA0}"/>
          </ac:spMkLst>
        </pc:spChg>
        <pc:picChg chg="mod">
          <ac:chgData name="Gene Garcia" userId="770cd5de-0d19-4540-b665-3df5cb486cc3" providerId="ADAL" clId="{92A36B7B-F14A-4C62-8015-A88CFF590DCA}" dt="2021-05-10T20:43:43.517" v="30" actId="1076"/>
          <ac:picMkLst>
            <pc:docMk/>
            <pc:sldMk cId="2928213594" sldId="2076137327"/>
            <ac:picMk id="3" creationId="{236266AE-D423-46AB-9EF4-4C592643C382}"/>
          </ac:picMkLst>
        </pc:picChg>
      </pc:sldChg>
      <pc:sldChg chg="add del ord">
        <pc:chgData name="Gene Garcia" userId="770cd5de-0d19-4540-b665-3df5cb486cc3" providerId="ADAL" clId="{92A36B7B-F14A-4C62-8015-A88CFF590DCA}" dt="2021-05-12T17:18:17.481" v="502" actId="47"/>
        <pc:sldMkLst>
          <pc:docMk/>
          <pc:sldMk cId="1798245100" sldId="2076137328"/>
        </pc:sldMkLst>
      </pc:sldChg>
      <pc:sldChg chg="add del ord">
        <pc:chgData name="Gene Garcia" userId="770cd5de-0d19-4540-b665-3df5cb486cc3" providerId="ADAL" clId="{92A36B7B-F14A-4C62-8015-A88CFF590DCA}" dt="2021-05-12T16:38:35.923" v="486" actId="47"/>
        <pc:sldMkLst>
          <pc:docMk/>
          <pc:sldMk cId="2533839911" sldId="2076137329"/>
        </pc:sldMkLst>
      </pc:sldChg>
      <pc:sldChg chg="add del">
        <pc:chgData name="Gene Garcia" userId="770cd5de-0d19-4540-b665-3df5cb486cc3" providerId="ADAL" clId="{92A36B7B-F14A-4C62-8015-A88CFF590DCA}" dt="2021-05-12T17:42:27.046" v="515" actId="47"/>
        <pc:sldMkLst>
          <pc:docMk/>
          <pc:sldMk cId="4037161732" sldId="2076137329"/>
        </pc:sldMkLst>
      </pc:sldChg>
      <pc:sldChg chg="add del">
        <pc:chgData name="Gene Garcia" userId="770cd5de-0d19-4540-b665-3df5cb486cc3" providerId="ADAL" clId="{92A36B7B-F14A-4C62-8015-A88CFF590DCA}" dt="2021-05-13T04:39:55.958" v="678" actId="47"/>
        <pc:sldMkLst>
          <pc:docMk/>
          <pc:sldMk cId="2655114670" sldId="2076137331"/>
        </pc:sldMkLst>
      </pc:sldChg>
      <pc:sldChg chg="modSp mod setBg">
        <pc:chgData name="Gene Garcia" userId="770cd5de-0d19-4540-b665-3df5cb486cc3" providerId="ADAL" clId="{92A36B7B-F14A-4C62-8015-A88CFF590DCA}" dt="2021-05-13T00:49:36.493" v="539" actId="207"/>
        <pc:sldMkLst>
          <pc:docMk/>
          <pc:sldMk cId="2655618320" sldId="2076137333"/>
        </pc:sldMkLst>
        <pc:spChg chg="mod">
          <ac:chgData name="Gene Garcia" userId="770cd5de-0d19-4540-b665-3df5cb486cc3" providerId="ADAL" clId="{92A36B7B-F14A-4C62-8015-A88CFF590DCA}" dt="2021-05-13T00:49:36.493" v="539" actId="207"/>
          <ac:spMkLst>
            <pc:docMk/>
            <pc:sldMk cId="2655618320" sldId="2076137333"/>
            <ac:spMk id="2" creationId="{5485CFC1-CD5D-49E8-B1F8-D7F01C2BFA73}"/>
          </ac:spMkLst>
        </pc:spChg>
      </pc:sldChg>
      <pc:sldChg chg="del">
        <pc:chgData name="Gene Garcia" userId="770cd5de-0d19-4540-b665-3df5cb486cc3" providerId="ADAL" clId="{92A36B7B-F14A-4C62-8015-A88CFF590DCA}" dt="2021-05-13T00:45:49.619" v="534" actId="47"/>
        <pc:sldMkLst>
          <pc:docMk/>
          <pc:sldMk cId="1828885868" sldId="2076137336"/>
        </pc:sldMkLst>
      </pc:sldChg>
      <pc:sldChg chg="delSp modSp del mod ord">
        <pc:chgData name="Gene Garcia" userId="770cd5de-0d19-4540-b665-3df5cb486cc3" providerId="ADAL" clId="{92A36B7B-F14A-4C62-8015-A88CFF590DCA}" dt="2021-05-12T17:18:36.770" v="505" actId="47"/>
        <pc:sldMkLst>
          <pc:docMk/>
          <pc:sldMk cId="1406070453" sldId="2076137353"/>
        </pc:sldMkLst>
        <pc:spChg chg="mod">
          <ac:chgData name="Gene Garcia" userId="770cd5de-0d19-4540-b665-3df5cb486cc3" providerId="ADAL" clId="{92A36B7B-F14A-4C62-8015-A88CFF590DCA}" dt="2021-05-12T16:35:56.259" v="392" actId="1076"/>
          <ac:spMkLst>
            <pc:docMk/>
            <pc:sldMk cId="1406070453" sldId="2076137353"/>
            <ac:spMk id="4" creationId="{D4D767DA-7B0D-AE44-A30F-69177F6C55EA}"/>
          </ac:spMkLst>
        </pc:spChg>
        <pc:spChg chg="del mod">
          <ac:chgData name="Gene Garcia" userId="770cd5de-0d19-4540-b665-3df5cb486cc3" providerId="ADAL" clId="{92A36B7B-F14A-4C62-8015-A88CFF590DCA}" dt="2021-05-12T16:35:58.443" v="393" actId="478"/>
          <ac:spMkLst>
            <pc:docMk/>
            <pc:sldMk cId="1406070453" sldId="2076137353"/>
            <ac:spMk id="6" creationId="{32E95FA8-1D34-4FBC-B6EB-7FC57EC6FB55}"/>
          </ac:spMkLst>
        </pc:spChg>
        <pc:spChg chg="del mod">
          <ac:chgData name="Gene Garcia" userId="770cd5de-0d19-4540-b665-3df5cb486cc3" providerId="ADAL" clId="{92A36B7B-F14A-4C62-8015-A88CFF590DCA}" dt="2021-05-11T20:43:11.749" v="68" actId="478"/>
          <ac:spMkLst>
            <pc:docMk/>
            <pc:sldMk cId="1406070453" sldId="2076137353"/>
            <ac:spMk id="13" creationId="{653F4BEC-1BCE-49CF-BD81-B2019E3D9DB7}"/>
          </ac:spMkLst>
        </pc:spChg>
        <pc:spChg chg="mod">
          <ac:chgData name="Gene Garcia" userId="770cd5de-0d19-4540-b665-3df5cb486cc3" providerId="ADAL" clId="{92A36B7B-F14A-4C62-8015-A88CFF590DCA}" dt="2021-05-12T16:36:17.484" v="480" actId="1036"/>
          <ac:spMkLst>
            <pc:docMk/>
            <pc:sldMk cId="1406070453" sldId="2076137353"/>
            <ac:spMk id="18" creationId="{29C25B25-BA31-4E4B-AC8F-66E413656430}"/>
          </ac:spMkLst>
        </pc:spChg>
        <pc:spChg chg="mod">
          <ac:chgData name="Gene Garcia" userId="770cd5de-0d19-4540-b665-3df5cb486cc3" providerId="ADAL" clId="{92A36B7B-F14A-4C62-8015-A88CFF590DCA}" dt="2021-05-12T16:36:17.484" v="480" actId="1036"/>
          <ac:spMkLst>
            <pc:docMk/>
            <pc:sldMk cId="1406070453" sldId="2076137353"/>
            <ac:spMk id="19" creationId="{A84E023F-55F2-C248-83A8-EBBD464E0896}"/>
          </ac:spMkLst>
        </pc:spChg>
        <pc:spChg chg="mod">
          <ac:chgData name="Gene Garcia" userId="770cd5de-0d19-4540-b665-3df5cb486cc3" providerId="ADAL" clId="{92A36B7B-F14A-4C62-8015-A88CFF590DCA}" dt="2021-05-12T16:36:17.484" v="480" actId="1036"/>
          <ac:spMkLst>
            <pc:docMk/>
            <pc:sldMk cId="1406070453" sldId="2076137353"/>
            <ac:spMk id="20" creationId="{6904E233-C864-7445-A689-BEE15BB351B8}"/>
          </ac:spMkLst>
        </pc:spChg>
        <pc:spChg chg="mod">
          <ac:chgData name="Gene Garcia" userId="770cd5de-0d19-4540-b665-3df5cb486cc3" providerId="ADAL" clId="{92A36B7B-F14A-4C62-8015-A88CFF590DCA}" dt="2021-05-12T16:36:17.484" v="480" actId="1036"/>
          <ac:spMkLst>
            <pc:docMk/>
            <pc:sldMk cId="1406070453" sldId="2076137353"/>
            <ac:spMk id="21" creationId="{39089663-8844-ED43-B778-767E604891E1}"/>
          </ac:spMkLst>
        </pc:spChg>
        <pc:spChg chg="mod">
          <ac:chgData name="Gene Garcia" userId="770cd5de-0d19-4540-b665-3df5cb486cc3" providerId="ADAL" clId="{92A36B7B-F14A-4C62-8015-A88CFF590DCA}" dt="2021-05-12T16:36:17.484" v="480" actId="1036"/>
          <ac:spMkLst>
            <pc:docMk/>
            <pc:sldMk cId="1406070453" sldId="2076137353"/>
            <ac:spMk id="22" creationId="{1B92E7F8-E20C-DF47-91FB-61C823D872C8}"/>
          </ac:spMkLst>
        </pc:spChg>
        <pc:picChg chg="del">
          <ac:chgData name="Gene Garcia" userId="770cd5de-0d19-4540-b665-3df5cb486cc3" providerId="ADAL" clId="{92A36B7B-F14A-4C62-8015-A88CFF590DCA}" dt="2021-05-11T20:43:08.252" v="65" actId="478"/>
          <ac:picMkLst>
            <pc:docMk/>
            <pc:sldMk cId="1406070453" sldId="2076137353"/>
            <ac:picMk id="8" creationId="{6195D76C-2048-43D5-9DA1-075DF9C909F8}"/>
          </ac:picMkLst>
        </pc:picChg>
        <pc:picChg chg="del">
          <ac:chgData name="Gene Garcia" userId="770cd5de-0d19-4540-b665-3df5cb486cc3" providerId="ADAL" clId="{92A36B7B-F14A-4C62-8015-A88CFF590DCA}" dt="2021-05-11T20:43:06.243" v="62" actId="478"/>
          <ac:picMkLst>
            <pc:docMk/>
            <pc:sldMk cId="1406070453" sldId="2076137353"/>
            <ac:picMk id="9" creationId="{311C1556-466C-46A6-92B0-16AFFEE83A2C}"/>
          </ac:picMkLst>
        </pc:picChg>
        <pc:picChg chg="del">
          <ac:chgData name="Gene Garcia" userId="770cd5de-0d19-4540-b665-3df5cb486cc3" providerId="ADAL" clId="{92A36B7B-F14A-4C62-8015-A88CFF590DCA}" dt="2021-05-11T20:43:07.740" v="64" actId="478"/>
          <ac:picMkLst>
            <pc:docMk/>
            <pc:sldMk cId="1406070453" sldId="2076137353"/>
            <ac:picMk id="10" creationId="{10DF07FE-68E2-4E9D-AD74-6FF844DD137C}"/>
          </ac:picMkLst>
        </pc:picChg>
        <pc:picChg chg="del">
          <ac:chgData name="Gene Garcia" userId="770cd5de-0d19-4540-b665-3df5cb486cc3" providerId="ADAL" clId="{92A36B7B-F14A-4C62-8015-A88CFF590DCA}" dt="2021-05-11T20:43:07.009" v="63" actId="478"/>
          <ac:picMkLst>
            <pc:docMk/>
            <pc:sldMk cId="1406070453" sldId="2076137353"/>
            <ac:picMk id="11" creationId="{D5BF2EA9-A855-4E66-B699-5854C83CB484}"/>
          </ac:picMkLst>
        </pc:picChg>
        <pc:picChg chg="del">
          <ac:chgData name="Gene Garcia" userId="770cd5de-0d19-4540-b665-3df5cb486cc3" providerId="ADAL" clId="{92A36B7B-F14A-4C62-8015-A88CFF590DCA}" dt="2021-05-11T20:43:09.027" v="66" actId="478"/>
          <ac:picMkLst>
            <pc:docMk/>
            <pc:sldMk cId="1406070453" sldId="2076137353"/>
            <ac:picMk id="12" creationId="{D6748EB0-132A-4B70-B180-C89E97493A23}"/>
          </ac:picMkLst>
        </pc:picChg>
        <pc:picChg chg="mod ord">
          <ac:chgData name="Gene Garcia" userId="770cd5de-0d19-4540-b665-3df5cb486cc3" providerId="ADAL" clId="{92A36B7B-F14A-4C62-8015-A88CFF590DCA}" dt="2021-05-12T16:36:17.484" v="480" actId="1036"/>
          <ac:picMkLst>
            <pc:docMk/>
            <pc:sldMk cId="1406070453" sldId="2076137353"/>
            <ac:picMk id="17" creationId="{5D1B257C-225F-7F4B-AA6C-3CDC035D59CC}"/>
          </ac:picMkLst>
        </pc:picChg>
        <pc:cxnChg chg="del">
          <ac:chgData name="Gene Garcia" userId="770cd5de-0d19-4540-b665-3df5cb486cc3" providerId="ADAL" clId="{92A36B7B-F14A-4C62-8015-A88CFF590DCA}" dt="2021-05-11T20:43:13.221" v="69" actId="478"/>
          <ac:cxnSpMkLst>
            <pc:docMk/>
            <pc:sldMk cId="1406070453" sldId="2076137353"/>
            <ac:cxnSpMk id="3" creationId="{9772773F-4165-421D-B95C-523C8F0F7F20}"/>
          </ac:cxnSpMkLst>
        </pc:cxnChg>
      </pc:sldChg>
      <pc:sldChg chg="del">
        <pc:chgData name="Gene Garcia" userId="770cd5de-0d19-4540-b665-3df5cb486cc3" providerId="ADAL" clId="{92A36B7B-F14A-4C62-8015-A88CFF590DCA}" dt="2021-05-13T00:45:49.619" v="534" actId="47"/>
        <pc:sldMkLst>
          <pc:docMk/>
          <pc:sldMk cId="891625172" sldId="2076137762"/>
        </pc:sldMkLst>
      </pc:sldChg>
      <pc:sldChg chg="del">
        <pc:chgData name="Gene Garcia" userId="770cd5de-0d19-4540-b665-3df5cb486cc3" providerId="ADAL" clId="{92A36B7B-F14A-4C62-8015-A88CFF590DCA}" dt="2021-05-13T00:45:49.619" v="534" actId="47"/>
        <pc:sldMkLst>
          <pc:docMk/>
          <pc:sldMk cId="937552674" sldId="2076137764"/>
        </pc:sldMkLst>
      </pc:sldChg>
      <pc:sldChg chg="del">
        <pc:chgData name="Gene Garcia" userId="770cd5de-0d19-4540-b665-3df5cb486cc3" providerId="ADAL" clId="{92A36B7B-F14A-4C62-8015-A88CFF590DCA}" dt="2021-05-13T00:45:49.619" v="534" actId="47"/>
        <pc:sldMkLst>
          <pc:docMk/>
          <pc:sldMk cId="2995644785" sldId="2076137765"/>
        </pc:sldMkLst>
      </pc:sldChg>
      <pc:sldChg chg="del">
        <pc:chgData name="Gene Garcia" userId="770cd5de-0d19-4540-b665-3df5cb486cc3" providerId="ADAL" clId="{92A36B7B-F14A-4C62-8015-A88CFF590DCA}" dt="2021-05-13T00:45:49.619" v="534" actId="47"/>
        <pc:sldMkLst>
          <pc:docMk/>
          <pc:sldMk cId="744599749" sldId="2076137766"/>
        </pc:sldMkLst>
      </pc:sldChg>
      <pc:sldChg chg="del">
        <pc:chgData name="Gene Garcia" userId="770cd5de-0d19-4540-b665-3df5cb486cc3" providerId="ADAL" clId="{92A36B7B-F14A-4C62-8015-A88CFF590DCA}" dt="2021-05-13T00:45:49.619" v="534" actId="47"/>
        <pc:sldMkLst>
          <pc:docMk/>
          <pc:sldMk cId="1770344208" sldId="2076137767"/>
        </pc:sldMkLst>
      </pc:sldChg>
      <pc:sldChg chg="del">
        <pc:chgData name="Gene Garcia" userId="770cd5de-0d19-4540-b665-3df5cb486cc3" providerId="ADAL" clId="{92A36B7B-F14A-4C62-8015-A88CFF590DCA}" dt="2021-05-13T00:45:49.619" v="534" actId="47"/>
        <pc:sldMkLst>
          <pc:docMk/>
          <pc:sldMk cId="3707673691" sldId="2076137768"/>
        </pc:sldMkLst>
      </pc:sldChg>
      <pc:sldChg chg="del">
        <pc:chgData name="Gene Garcia" userId="770cd5de-0d19-4540-b665-3df5cb486cc3" providerId="ADAL" clId="{92A36B7B-F14A-4C62-8015-A88CFF590DCA}" dt="2021-05-13T00:45:49.619" v="534" actId="47"/>
        <pc:sldMkLst>
          <pc:docMk/>
          <pc:sldMk cId="4090991083" sldId="2076137769"/>
        </pc:sldMkLst>
      </pc:sldChg>
      <pc:sldChg chg="del">
        <pc:chgData name="Gene Garcia" userId="770cd5de-0d19-4540-b665-3df5cb486cc3" providerId="ADAL" clId="{92A36B7B-F14A-4C62-8015-A88CFF590DCA}" dt="2021-05-13T00:45:49.619" v="534" actId="47"/>
        <pc:sldMkLst>
          <pc:docMk/>
          <pc:sldMk cId="317647143" sldId="2076137770"/>
        </pc:sldMkLst>
      </pc:sldChg>
      <pc:sldChg chg="del">
        <pc:chgData name="Gene Garcia" userId="770cd5de-0d19-4540-b665-3df5cb486cc3" providerId="ADAL" clId="{92A36B7B-F14A-4C62-8015-A88CFF590DCA}" dt="2021-05-13T00:45:49.619" v="534" actId="47"/>
        <pc:sldMkLst>
          <pc:docMk/>
          <pc:sldMk cId="3553717740" sldId="2076137771"/>
        </pc:sldMkLst>
      </pc:sldChg>
      <pc:sldChg chg="del">
        <pc:chgData name="Gene Garcia" userId="770cd5de-0d19-4540-b665-3df5cb486cc3" providerId="ADAL" clId="{92A36B7B-F14A-4C62-8015-A88CFF590DCA}" dt="2021-05-13T00:45:49.619" v="534" actId="47"/>
        <pc:sldMkLst>
          <pc:docMk/>
          <pc:sldMk cId="2326588077" sldId="2076137774"/>
        </pc:sldMkLst>
      </pc:sldChg>
      <pc:sldChg chg="del">
        <pc:chgData name="Gene Garcia" userId="770cd5de-0d19-4540-b665-3df5cb486cc3" providerId="ADAL" clId="{92A36B7B-F14A-4C62-8015-A88CFF590DCA}" dt="2021-05-13T00:45:49.619" v="534" actId="47"/>
        <pc:sldMkLst>
          <pc:docMk/>
          <pc:sldMk cId="4237388887" sldId="2076137776"/>
        </pc:sldMkLst>
      </pc:sldChg>
      <pc:sldChg chg="del">
        <pc:chgData name="Gene Garcia" userId="770cd5de-0d19-4540-b665-3df5cb486cc3" providerId="ADAL" clId="{92A36B7B-F14A-4C62-8015-A88CFF590DCA}" dt="2021-05-13T00:45:49.619" v="534" actId="47"/>
        <pc:sldMkLst>
          <pc:docMk/>
          <pc:sldMk cId="2166535829" sldId="2076137778"/>
        </pc:sldMkLst>
      </pc:sldChg>
      <pc:sldChg chg="del">
        <pc:chgData name="Gene Garcia" userId="770cd5de-0d19-4540-b665-3df5cb486cc3" providerId="ADAL" clId="{92A36B7B-F14A-4C62-8015-A88CFF590DCA}" dt="2021-05-13T00:45:49.619" v="534" actId="47"/>
        <pc:sldMkLst>
          <pc:docMk/>
          <pc:sldMk cId="3958148893" sldId="2076137791"/>
        </pc:sldMkLst>
      </pc:sldChg>
      <pc:sldChg chg="add del ord">
        <pc:chgData name="Gene Garcia" userId="770cd5de-0d19-4540-b665-3df5cb486cc3" providerId="ADAL" clId="{92A36B7B-F14A-4C62-8015-A88CFF590DCA}" dt="2021-05-13T04:28:34.686" v="672"/>
        <pc:sldMkLst>
          <pc:docMk/>
          <pc:sldMk cId="1917870384" sldId="2076138148"/>
        </pc:sldMkLst>
      </pc:sldChg>
      <pc:sldChg chg="add del ord">
        <pc:chgData name="Gene Garcia" userId="770cd5de-0d19-4540-b665-3df5cb486cc3" providerId="ADAL" clId="{92A36B7B-F14A-4C62-8015-A88CFF590DCA}" dt="2021-05-13T04:28:34.686" v="672"/>
        <pc:sldMkLst>
          <pc:docMk/>
          <pc:sldMk cId="834307639" sldId="2076138156"/>
        </pc:sldMkLst>
      </pc:sldChg>
      <pc:sldChg chg="del">
        <pc:chgData name="Gene Garcia" userId="770cd5de-0d19-4540-b665-3df5cb486cc3" providerId="ADAL" clId="{92A36B7B-F14A-4C62-8015-A88CFF590DCA}" dt="2021-05-12T16:37:11.985" v="482" actId="2696"/>
        <pc:sldMkLst>
          <pc:docMk/>
          <pc:sldMk cId="2492645322" sldId="2076138176"/>
        </pc:sldMkLst>
      </pc:sldChg>
      <pc:sldChg chg="add ord">
        <pc:chgData name="Gene Garcia" userId="770cd5de-0d19-4540-b665-3df5cb486cc3" providerId="ADAL" clId="{92A36B7B-F14A-4C62-8015-A88CFF590DCA}" dt="2021-05-13T04:02:20.127" v="553"/>
        <pc:sldMkLst>
          <pc:docMk/>
          <pc:sldMk cId="3724836049" sldId="2103813127"/>
        </pc:sldMkLst>
      </pc:sldChg>
      <pc:sldChg chg="add del">
        <pc:chgData name="Gene Garcia" userId="770cd5de-0d19-4540-b665-3df5cb486cc3" providerId="ADAL" clId="{92A36B7B-F14A-4C62-8015-A88CFF590DCA}" dt="2021-05-13T03:42:21.809" v="540" actId="47"/>
        <pc:sldMkLst>
          <pc:docMk/>
          <pc:sldMk cId="1636594322" sldId="2134805056"/>
        </pc:sldMkLst>
      </pc:sldChg>
      <pc:sldChg chg="add del">
        <pc:chgData name="Gene Garcia" userId="770cd5de-0d19-4540-b665-3df5cb486cc3" providerId="ADAL" clId="{92A36B7B-F14A-4C62-8015-A88CFF590DCA}" dt="2021-05-12T17:29:25.457" v="510" actId="22"/>
        <pc:sldMkLst>
          <pc:docMk/>
          <pc:sldMk cId="1890487415" sldId="2134805057"/>
        </pc:sldMkLst>
      </pc:sldChg>
      <pc:sldChg chg="del">
        <pc:chgData name="Gene Garcia" userId="770cd5de-0d19-4540-b665-3df5cb486cc3" providerId="ADAL" clId="{92A36B7B-F14A-4C62-8015-A88CFF590DCA}" dt="2021-05-12T17:49:48.520" v="518" actId="47"/>
        <pc:sldMkLst>
          <pc:docMk/>
          <pc:sldMk cId="2741807831" sldId="2134805058"/>
        </pc:sldMkLst>
      </pc:sldChg>
      <pc:sldChg chg="ord">
        <pc:chgData name="Gene Garcia" userId="770cd5de-0d19-4540-b665-3df5cb486cc3" providerId="ADAL" clId="{92A36B7B-F14A-4C62-8015-A88CFF590DCA}" dt="2021-05-10T20:44:51.397" v="34"/>
        <pc:sldMkLst>
          <pc:docMk/>
          <pc:sldMk cId="219266024" sldId="2145706689"/>
        </pc:sldMkLst>
      </pc:sldChg>
      <pc:sldChg chg="addSp delSp modSp mod">
        <pc:chgData name="Gene Garcia" userId="770cd5de-0d19-4540-b665-3df5cb486cc3" providerId="ADAL" clId="{92A36B7B-F14A-4C62-8015-A88CFF590DCA}" dt="2021-05-12T14:18:43.175" v="169" actId="1076"/>
        <pc:sldMkLst>
          <pc:docMk/>
          <pc:sldMk cId="3113240171" sldId="2145706690"/>
        </pc:sldMkLst>
        <pc:spChg chg="mod">
          <ac:chgData name="Gene Garcia" userId="770cd5de-0d19-4540-b665-3df5cb486cc3" providerId="ADAL" clId="{92A36B7B-F14A-4C62-8015-A88CFF590DCA}" dt="2021-05-12T14:17:42.662" v="130" actId="20577"/>
          <ac:spMkLst>
            <pc:docMk/>
            <pc:sldMk cId="3113240171" sldId="2145706690"/>
            <ac:spMk id="2" creationId="{A2983D07-AF5E-487D-BAA9-A8EC050D6440}"/>
          </ac:spMkLst>
        </pc:spChg>
        <pc:spChg chg="mod">
          <ac:chgData name="Gene Garcia" userId="770cd5de-0d19-4540-b665-3df5cb486cc3" providerId="ADAL" clId="{92A36B7B-F14A-4C62-8015-A88CFF590DCA}" dt="2021-05-10T13:21:11.965" v="21" actId="1076"/>
          <ac:spMkLst>
            <pc:docMk/>
            <pc:sldMk cId="3113240171" sldId="2145706690"/>
            <ac:spMk id="4" creationId="{BBD42FAF-AA0E-4F54-93C9-344AA581E92C}"/>
          </ac:spMkLst>
        </pc:spChg>
        <pc:spChg chg="mod">
          <ac:chgData name="Gene Garcia" userId="770cd5de-0d19-4540-b665-3df5cb486cc3" providerId="ADAL" clId="{92A36B7B-F14A-4C62-8015-A88CFF590DCA}" dt="2021-05-12T14:18:32.727" v="165" actId="1076"/>
          <ac:spMkLst>
            <pc:docMk/>
            <pc:sldMk cId="3113240171" sldId="2145706690"/>
            <ac:spMk id="5" creationId="{398683E6-FFD4-4014-AC57-16C32A12F30C}"/>
          </ac:spMkLst>
        </pc:spChg>
        <pc:picChg chg="del">
          <ac:chgData name="Gene Garcia" userId="770cd5de-0d19-4540-b665-3df5cb486cc3" providerId="ADAL" clId="{92A36B7B-F14A-4C62-8015-A88CFF590DCA}" dt="2021-05-12T14:17:05.189" v="116" actId="478"/>
          <ac:picMkLst>
            <pc:docMk/>
            <pc:sldMk cId="3113240171" sldId="2145706690"/>
            <ac:picMk id="3" creationId="{79C64811-E871-472A-8036-C56A8713868E}"/>
          </ac:picMkLst>
        </pc:picChg>
        <pc:picChg chg="del">
          <ac:chgData name="Gene Garcia" userId="770cd5de-0d19-4540-b665-3df5cb486cc3" providerId="ADAL" clId="{92A36B7B-F14A-4C62-8015-A88CFF590DCA}" dt="2021-05-12T14:17:57.247" v="145" actId="478"/>
          <ac:picMkLst>
            <pc:docMk/>
            <pc:sldMk cId="3113240171" sldId="2145706690"/>
            <ac:picMk id="6" creationId="{6C0DFF53-5DB8-4C20-A76E-06C4F02FD151}"/>
          </ac:picMkLst>
        </pc:picChg>
        <pc:picChg chg="mod">
          <ac:chgData name="Gene Garcia" userId="770cd5de-0d19-4540-b665-3df5cb486cc3" providerId="ADAL" clId="{92A36B7B-F14A-4C62-8015-A88CFF590DCA}" dt="2021-05-12T14:18:43.175" v="169" actId="1076"/>
          <ac:picMkLst>
            <pc:docMk/>
            <pc:sldMk cId="3113240171" sldId="2145706690"/>
            <ac:picMk id="7" creationId="{463CBE46-2491-4A0F-A4ED-8550CBC0B60E}"/>
          </ac:picMkLst>
        </pc:picChg>
        <pc:picChg chg="add">
          <ac:chgData name="Gene Garcia" userId="770cd5de-0d19-4540-b665-3df5cb486cc3" providerId="ADAL" clId="{92A36B7B-F14A-4C62-8015-A88CFF590DCA}" dt="2021-05-12T14:17:05.651" v="117" actId="22"/>
          <ac:picMkLst>
            <pc:docMk/>
            <pc:sldMk cId="3113240171" sldId="2145706690"/>
            <ac:picMk id="9" creationId="{311818B9-49D7-4C5D-A67C-47BD8E312FB1}"/>
          </ac:picMkLst>
        </pc:picChg>
      </pc:sldChg>
      <pc:sldChg chg="ord">
        <pc:chgData name="Gene Garcia" userId="770cd5de-0d19-4540-b665-3df5cb486cc3" providerId="ADAL" clId="{92A36B7B-F14A-4C62-8015-A88CFF590DCA}" dt="2021-05-12T16:25:40.661" v="365"/>
        <pc:sldMkLst>
          <pc:docMk/>
          <pc:sldMk cId="1937516699" sldId="2145706693"/>
        </pc:sldMkLst>
      </pc:sldChg>
      <pc:sldChg chg="ord">
        <pc:chgData name="Gene Garcia" userId="770cd5de-0d19-4540-b665-3df5cb486cc3" providerId="ADAL" clId="{92A36B7B-F14A-4C62-8015-A88CFF590DCA}" dt="2021-05-12T16:25:40.661" v="365"/>
        <pc:sldMkLst>
          <pc:docMk/>
          <pc:sldMk cId="3902018574" sldId="2145706695"/>
        </pc:sldMkLst>
      </pc:sldChg>
      <pc:sldChg chg="add del ord">
        <pc:chgData name="Gene Garcia" userId="770cd5de-0d19-4540-b665-3df5cb486cc3" providerId="ADAL" clId="{92A36B7B-F14A-4C62-8015-A88CFF590DCA}" dt="2021-05-13T04:29:30.084" v="676"/>
        <pc:sldMkLst>
          <pc:docMk/>
          <pc:sldMk cId="3915382163" sldId="2145706696"/>
        </pc:sldMkLst>
      </pc:sldChg>
      <pc:sldChg chg="ord">
        <pc:chgData name="Gene Garcia" userId="770cd5de-0d19-4540-b665-3df5cb486cc3" providerId="ADAL" clId="{92A36B7B-F14A-4C62-8015-A88CFF590DCA}" dt="2021-05-12T16:38:58.528" v="490"/>
        <pc:sldMkLst>
          <pc:docMk/>
          <pc:sldMk cId="2829168562" sldId="2145706697"/>
        </pc:sldMkLst>
      </pc:sldChg>
      <pc:sldChg chg="del ord">
        <pc:chgData name="Gene Garcia" userId="770cd5de-0d19-4540-b665-3df5cb486cc3" providerId="ADAL" clId="{92A36B7B-F14A-4C62-8015-A88CFF590DCA}" dt="2021-05-12T16:39:52.477" v="492" actId="47"/>
        <pc:sldMkLst>
          <pc:docMk/>
          <pc:sldMk cId="4061191058" sldId="2145706698"/>
        </pc:sldMkLst>
      </pc:sldChg>
      <pc:sldChg chg="del">
        <pc:chgData name="Gene Garcia" userId="770cd5de-0d19-4540-b665-3df5cb486cc3" providerId="ADAL" clId="{92A36B7B-F14A-4C62-8015-A88CFF590DCA}" dt="2021-05-12T17:18:53.936" v="507" actId="47"/>
        <pc:sldMkLst>
          <pc:docMk/>
          <pc:sldMk cId="4098003115" sldId="2145706699"/>
        </pc:sldMkLst>
      </pc:sldChg>
      <pc:sldChg chg="add del">
        <pc:chgData name="Gene Garcia" userId="770cd5de-0d19-4540-b665-3df5cb486cc3" providerId="ADAL" clId="{92A36B7B-F14A-4C62-8015-A88CFF590DCA}" dt="2021-05-11T14:20:13.568" v="36" actId="22"/>
        <pc:sldMkLst>
          <pc:docMk/>
          <pc:sldMk cId="1196565004" sldId="2145706700"/>
        </pc:sldMkLst>
      </pc:sldChg>
      <pc:sldChg chg="del">
        <pc:chgData name="Gene Garcia" userId="770cd5de-0d19-4540-b665-3df5cb486cc3" providerId="ADAL" clId="{92A36B7B-F14A-4C62-8015-A88CFF590DCA}" dt="2021-05-12T16:38:06.782" v="483" actId="47"/>
        <pc:sldMkLst>
          <pc:docMk/>
          <pc:sldMk cId="2085342473" sldId="2145706700"/>
        </pc:sldMkLst>
      </pc:sldChg>
      <pc:sldChg chg="addSp">
        <pc:chgData name="Gene Garcia" userId="770cd5de-0d19-4540-b665-3df5cb486cc3" providerId="ADAL" clId="{92A36B7B-F14A-4C62-8015-A88CFF590DCA}" dt="2021-05-11T20:42:16.626" v="56"/>
        <pc:sldMkLst>
          <pc:docMk/>
          <pc:sldMk cId="50737512" sldId="2145706701"/>
        </pc:sldMkLst>
        <pc:picChg chg="add">
          <ac:chgData name="Gene Garcia" userId="770cd5de-0d19-4540-b665-3df5cb486cc3" providerId="ADAL" clId="{92A36B7B-F14A-4C62-8015-A88CFF590DCA}" dt="2021-05-11T20:42:16.626" v="56"/>
          <ac:picMkLst>
            <pc:docMk/>
            <pc:sldMk cId="50737512" sldId="2145706701"/>
            <ac:picMk id="4098" creationId="{4C84F56D-2332-408F-8D11-6FBE840E00D9}"/>
          </ac:picMkLst>
        </pc:picChg>
      </pc:sldChg>
      <pc:sldChg chg="addSp">
        <pc:chgData name="Gene Garcia" userId="770cd5de-0d19-4540-b665-3df5cb486cc3" providerId="ADAL" clId="{92A36B7B-F14A-4C62-8015-A88CFF590DCA}" dt="2021-05-11T20:41:42.207" v="52"/>
        <pc:sldMkLst>
          <pc:docMk/>
          <pc:sldMk cId="87001395" sldId="2145706701"/>
        </pc:sldMkLst>
        <pc:picChg chg="add">
          <ac:chgData name="Gene Garcia" userId="770cd5de-0d19-4540-b665-3df5cb486cc3" providerId="ADAL" clId="{92A36B7B-F14A-4C62-8015-A88CFF590DCA}" dt="2021-05-11T20:41:42.207" v="52"/>
          <ac:picMkLst>
            <pc:docMk/>
            <pc:sldMk cId="87001395" sldId="2145706701"/>
            <ac:picMk id="3074" creationId="{94AFE42E-49BB-446F-8108-AEEDF4E7D5D2}"/>
          </ac:picMkLst>
        </pc:picChg>
      </pc:sldChg>
      <pc:sldChg chg="addSp">
        <pc:chgData name="Gene Garcia" userId="770cd5de-0d19-4540-b665-3df5cb486cc3" providerId="ADAL" clId="{92A36B7B-F14A-4C62-8015-A88CFF590DCA}" dt="2021-05-11T20:41:32.721" v="49"/>
        <pc:sldMkLst>
          <pc:docMk/>
          <pc:sldMk cId="464843976" sldId="2145706701"/>
        </pc:sldMkLst>
        <pc:picChg chg="add">
          <ac:chgData name="Gene Garcia" userId="770cd5de-0d19-4540-b665-3df5cb486cc3" providerId="ADAL" clId="{92A36B7B-F14A-4C62-8015-A88CFF590DCA}" dt="2021-05-11T20:41:32.721" v="49"/>
          <ac:picMkLst>
            <pc:docMk/>
            <pc:sldMk cId="464843976" sldId="2145706701"/>
            <ac:picMk id="2050" creationId="{BAFFC3F7-E6B8-4E71-9B0E-1D869DEA1D12}"/>
          </ac:picMkLst>
        </pc:picChg>
      </pc:sldChg>
      <pc:sldChg chg="addSp delSp modSp add mod">
        <pc:chgData name="Gene Garcia" userId="770cd5de-0d19-4540-b665-3df5cb486cc3" providerId="ADAL" clId="{92A36B7B-F14A-4C62-8015-A88CFF590DCA}" dt="2021-05-12T15:09:00.956" v="360" actId="478"/>
        <pc:sldMkLst>
          <pc:docMk/>
          <pc:sldMk cId="775816766" sldId="2145706701"/>
        </pc:sldMkLst>
        <pc:spChg chg="del">
          <ac:chgData name="Gene Garcia" userId="770cd5de-0d19-4540-b665-3df5cb486cc3" providerId="ADAL" clId="{92A36B7B-F14A-4C62-8015-A88CFF590DCA}" dt="2021-05-12T14:24:54.865" v="172" actId="478"/>
          <ac:spMkLst>
            <pc:docMk/>
            <pc:sldMk cId="775816766" sldId="2145706701"/>
            <ac:spMk id="2" creationId="{A2983D07-AF5E-487D-BAA9-A8EC050D6440}"/>
          </ac:spMkLst>
        </pc:spChg>
        <pc:spChg chg="add mod">
          <ac:chgData name="Gene Garcia" userId="770cd5de-0d19-4540-b665-3df5cb486cc3" providerId="ADAL" clId="{92A36B7B-F14A-4C62-8015-A88CFF590DCA}" dt="2021-05-12T14:45:30.605" v="335" actId="14100"/>
          <ac:spMkLst>
            <pc:docMk/>
            <pc:sldMk cId="775816766" sldId="2145706701"/>
            <ac:spMk id="3" creationId="{F815F6FB-A903-4694-88B2-BEE8CD9873F0}"/>
          </ac:spMkLst>
        </pc:spChg>
        <pc:spChg chg="del">
          <ac:chgData name="Gene Garcia" userId="770cd5de-0d19-4540-b665-3df5cb486cc3" providerId="ADAL" clId="{92A36B7B-F14A-4C62-8015-A88CFF590DCA}" dt="2021-05-12T14:24:58.707" v="174" actId="478"/>
          <ac:spMkLst>
            <pc:docMk/>
            <pc:sldMk cId="775816766" sldId="2145706701"/>
            <ac:spMk id="4" creationId="{BBD42FAF-AA0E-4F54-93C9-344AA581E92C}"/>
          </ac:spMkLst>
        </pc:spChg>
        <pc:spChg chg="mod">
          <ac:chgData name="Gene Garcia" userId="770cd5de-0d19-4540-b665-3df5cb486cc3" providerId="ADAL" clId="{92A36B7B-F14A-4C62-8015-A88CFF590DCA}" dt="2021-05-12T14:51:16.565" v="351" actId="20577"/>
          <ac:spMkLst>
            <pc:docMk/>
            <pc:sldMk cId="775816766" sldId="2145706701"/>
            <ac:spMk id="5" creationId="{398683E6-FFD4-4014-AC57-16C32A12F30C}"/>
          </ac:spMkLst>
        </pc:spChg>
        <pc:picChg chg="del">
          <ac:chgData name="Gene Garcia" userId="770cd5de-0d19-4540-b665-3df5cb486cc3" providerId="ADAL" clId="{92A36B7B-F14A-4C62-8015-A88CFF590DCA}" dt="2021-05-12T15:09:00.956" v="360" actId="478"/>
          <ac:picMkLst>
            <pc:docMk/>
            <pc:sldMk cId="775816766" sldId="2145706701"/>
            <ac:picMk id="7" creationId="{463CBE46-2491-4A0F-A4ED-8550CBC0B60E}"/>
          </ac:picMkLst>
        </pc:picChg>
        <pc:picChg chg="del">
          <ac:chgData name="Gene Garcia" userId="770cd5de-0d19-4540-b665-3df5cb486cc3" providerId="ADAL" clId="{92A36B7B-F14A-4C62-8015-A88CFF590DCA}" dt="2021-05-12T14:24:53.021" v="171" actId="478"/>
          <ac:picMkLst>
            <pc:docMk/>
            <pc:sldMk cId="775816766" sldId="2145706701"/>
            <ac:picMk id="9" creationId="{311818B9-49D7-4C5D-A67C-47BD8E312FB1}"/>
          </ac:picMkLst>
        </pc:picChg>
      </pc:sldChg>
      <pc:sldChg chg="addSp">
        <pc:chgData name="Gene Garcia" userId="770cd5de-0d19-4540-b665-3df5cb486cc3" providerId="ADAL" clId="{92A36B7B-F14A-4C62-8015-A88CFF590DCA}" dt="2021-05-11T20:42:31.480" v="59"/>
        <pc:sldMkLst>
          <pc:docMk/>
          <pc:sldMk cId="1992199369" sldId="2145706701"/>
        </pc:sldMkLst>
        <pc:picChg chg="add">
          <ac:chgData name="Gene Garcia" userId="770cd5de-0d19-4540-b665-3df5cb486cc3" providerId="ADAL" clId="{92A36B7B-F14A-4C62-8015-A88CFF590DCA}" dt="2021-05-11T20:42:31.480" v="59"/>
          <ac:picMkLst>
            <pc:docMk/>
            <pc:sldMk cId="1992199369" sldId="2145706701"/>
            <ac:picMk id="5122" creationId="{BFB835B6-0EED-49CB-9E70-9A59CDF5B70F}"/>
          </ac:picMkLst>
        </pc:picChg>
      </pc:sldChg>
      <pc:sldChg chg="addSp">
        <pc:chgData name="Gene Garcia" userId="770cd5de-0d19-4540-b665-3df5cb486cc3" providerId="ADAL" clId="{92A36B7B-F14A-4C62-8015-A88CFF590DCA}" dt="2021-05-11T20:41:07.333" v="45"/>
        <pc:sldMkLst>
          <pc:docMk/>
          <pc:sldMk cId="2476323743" sldId="2145706701"/>
        </pc:sldMkLst>
        <pc:picChg chg="add">
          <ac:chgData name="Gene Garcia" userId="770cd5de-0d19-4540-b665-3df5cb486cc3" providerId="ADAL" clId="{92A36B7B-F14A-4C62-8015-A88CFF590DCA}" dt="2021-05-11T20:41:07.333" v="45"/>
          <ac:picMkLst>
            <pc:docMk/>
            <pc:sldMk cId="2476323743" sldId="2145706701"/>
            <ac:picMk id="1026" creationId="{426D3A55-198E-410D-A098-7F24C21B376C}"/>
          </ac:picMkLst>
        </pc:picChg>
      </pc:sldChg>
      <pc:sldChg chg="delSp modSp new add del">
        <pc:chgData name="Gene Garcia" userId="770cd5de-0d19-4540-b665-3df5cb486cc3" providerId="ADAL" clId="{92A36B7B-F14A-4C62-8015-A88CFF590DCA}" dt="2021-05-11T20:42:54.873" v="61" actId="47"/>
        <pc:sldMkLst>
          <pc:docMk/>
          <pc:sldMk cId="2543581020" sldId="2145706701"/>
        </pc:sldMkLst>
        <pc:picChg chg="del mod">
          <ac:chgData name="Gene Garcia" userId="770cd5de-0d19-4540-b665-3df5cb486cc3" providerId="ADAL" clId="{92A36B7B-F14A-4C62-8015-A88CFF590DCA}" dt="2021-05-11T20:41:32.159" v="48" actId="478"/>
          <ac:picMkLst>
            <pc:docMk/>
            <pc:sldMk cId="2543581020" sldId="2145706701"/>
            <ac:picMk id="1026" creationId="{426D3A55-198E-410D-A098-7F24C21B376C}"/>
          </ac:picMkLst>
        </pc:picChg>
        <pc:picChg chg="del">
          <ac:chgData name="Gene Garcia" userId="770cd5de-0d19-4540-b665-3df5cb486cc3" providerId="ADAL" clId="{92A36B7B-F14A-4C62-8015-A88CFF590DCA}" dt="2021-05-11T20:41:40.770" v="51" actId="478"/>
          <ac:picMkLst>
            <pc:docMk/>
            <pc:sldMk cId="2543581020" sldId="2145706701"/>
            <ac:picMk id="2050" creationId="{BAFFC3F7-E6B8-4E71-9B0E-1D869DEA1D12}"/>
          </ac:picMkLst>
        </pc:picChg>
        <pc:picChg chg="del mod">
          <ac:chgData name="Gene Garcia" userId="770cd5de-0d19-4540-b665-3df5cb486cc3" providerId="ADAL" clId="{92A36B7B-F14A-4C62-8015-A88CFF590DCA}" dt="2021-05-11T20:42:07.521" v="55" actId="478"/>
          <ac:picMkLst>
            <pc:docMk/>
            <pc:sldMk cId="2543581020" sldId="2145706701"/>
            <ac:picMk id="3074" creationId="{94AFE42E-49BB-446F-8108-AEEDF4E7D5D2}"/>
          </ac:picMkLst>
        </pc:picChg>
        <pc:picChg chg="del">
          <ac:chgData name="Gene Garcia" userId="770cd5de-0d19-4540-b665-3df5cb486cc3" providerId="ADAL" clId="{92A36B7B-F14A-4C62-8015-A88CFF590DCA}" dt="2021-05-11T20:42:25.817" v="58" actId="478"/>
          <ac:picMkLst>
            <pc:docMk/>
            <pc:sldMk cId="2543581020" sldId="2145706701"/>
            <ac:picMk id="4098" creationId="{4C84F56D-2332-408F-8D11-6FBE840E00D9}"/>
          </ac:picMkLst>
        </pc:picChg>
      </pc:sldChg>
      <pc:sldChg chg="add del">
        <pc:chgData name="Gene Garcia" userId="770cd5de-0d19-4540-b665-3df5cb486cc3" providerId="ADAL" clId="{92A36B7B-F14A-4C62-8015-A88CFF590DCA}" dt="2021-05-11T19:08:50.498" v="38" actId="47"/>
        <pc:sldMkLst>
          <pc:docMk/>
          <pc:sldMk cId="2568284694" sldId="2145706701"/>
        </pc:sldMkLst>
      </pc:sldChg>
      <pc:sldChg chg="new del">
        <pc:chgData name="Gene Garcia" userId="770cd5de-0d19-4540-b665-3df5cb486cc3" providerId="ADAL" clId="{92A36B7B-F14A-4C62-8015-A88CFF590DCA}" dt="2021-05-11T20:45:31.906" v="114" actId="47"/>
        <pc:sldMkLst>
          <pc:docMk/>
          <pc:sldMk cId="4269810509" sldId="2145706701"/>
        </pc:sldMkLst>
      </pc:sldChg>
      <pc:sldChg chg="del">
        <pc:chgData name="Gene Garcia" userId="770cd5de-0d19-4540-b665-3df5cb486cc3" providerId="ADAL" clId="{92A36B7B-F14A-4C62-8015-A88CFF590DCA}" dt="2021-05-12T17:18:50.416" v="506" actId="47"/>
        <pc:sldMkLst>
          <pc:docMk/>
          <pc:sldMk cId="727001493" sldId="2145706702"/>
        </pc:sldMkLst>
      </pc:sldChg>
      <pc:sldChg chg="add del">
        <pc:chgData name="Gene Garcia" userId="770cd5de-0d19-4540-b665-3df5cb486cc3" providerId="ADAL" clId="{92A36B7B-F14A-4C62-8015-A88CFF590DCA}" dt="2021-05-12T14:50:48.419" v="341" actId="22"/>
        <pc:sldMkLst>
          <pc:docMk/>
          <pc:sldMk cId="2895736041" sldId="2145706702"/>
        </pc:sldMkLst>
      </pc:sldChg>
      <pc:sldChg chg="delSp add del mod">
        <pc:chgData name="Gene Garcia" userId="770cd5de-0d19-4540-b665-3df5cb486cc3" providerId="ADAL" clId="{92A36B7B-F14A-4C62-8015-A88CFF590DCA}" dt="2021-05-12T17:16:50.395" v="500" actId="47"/>
        <pc:sldMkLst>
          <pc:docMk/>
          <pc:sldMk cId="879594490" sldId="2145706703"/>
        </pc:sldMkLst>
        <pc:spChg chg="del">
          <ac:chgData name="Gene Garcia" userId="770cd5de-0d19-4540-b665-3df5cb486cc3" providerId="ADAL" clId="{92A36B7B-F14A-4C62-8015-A88CFF590DCA}" dt="2021-05-12T16:25:22.455" v="362" actId="478"/>
          <ac:spMkLst>
            <pc:docMk/>
            <pc:sldMk cId="879594490" sldId="2145706703"/>
            <ac:spMk id="3" creationId="{F815F6FB-A903-4694-88B2-BEE8CD9873F0}"/>
          </ac:spMkLst>
        </pc:spChg>
        <pc:spChg chg="del">
          <ac:chgData name="Gene Garcia" userId="770cd5de-0d19-4540-b665-3df5cb486cc3" providerId="ADAL" clId="{92A36B7B-F14A-4C62-8015-A88CFF590DCA}" dt="2021-05-12T16:25:23.885" v="363" actId="478"/>
          <ac:spMkLst>
            <pc:docMk/>
            <pc:sldMk cId="879594490" sldId="2145706703"/>
            <ac:spMk id="5" creationId="{398683E6-FFD4-4014-AC57-16C32A12F30C}"/>
          </ac:spMkLst>
        </pc:spChg>
        <pc:picChg chg="del">
          <ac:chgData name="Gene Garcia" userId="770cd5de-0d19-4540-b665-3df5cb486cc3" providerId="ADAL" clId="{92A36B7B-F14A-4C62-8015-A88CFF590DCA}" dt="2021-05-12T15:09:03.842" v="361" actId="478"/>
          <ac:picMkLst>
            <pc:docMk/>
            <pc:sldMk cId="879594490" sldId="2145706703"/>
            <ac:picMk id="7" creationId="{463CBE46-2491-4A0F-A4ED-8550CBC0B60E}"/>
          </ac:picMkLst>
        </pc:picChg>
      </pc:sldChg>
      <pc:sldChg chg="new del">
        <pc:chgData name="Gene Garcia" userId="770cd5de-0d19-4540-b665-3df5cb486cc3" providerId="ADAL" clId="{92A36B7B-F14A-4C62-8015-A88CFF590DCA}" dt="2021-05-12T15:07:32.482" v="356" actId="47"/>
        <pc:sldMkLst>
          <pc:docMk/>
          <pc:sldMk cId="900048822" sldId="2145706703"/>
        </pc:sldMkLst>
      </pc:sldChg>
      <pc:sldChg chg="modSp add mod">
        <pc:chgData name="Gene Garcia" userId="770cd5de-0d19-4540-b665-3df5cb486cc3" providerId="ADAL" clId="{92A36B7B-F14A-4C62-8015-A88CFF590DCA}" dt="2021-05-12T17:16:47.031" v="498" actId="27636"/>
        <pc:sldMkLst>
          <pc:docMk/>
          <pc:sldMk cId="2969237980" sldId="2145706711"/>
        </pc:sldMkLst>
        <pc:spChg chg="mod">
          <ac:chgData name="Gene Garcia" userId="770cd5de-0d19-4540-b665-3df5cb486cc3" providerId="ADAL" clId="{92A36B7B-F14A-4C62-8015-A88CFF590DCA}" dt="2021-05-12T17:16:47.031" v="498" actId="27636"/>
          <ac:spMkLst>
            <pc:docMk/>
            <pc:sldMk cId="2969237980" sldId="2145706711"/>
            <ac:spMk id="2" creationId="{9B26F90B-5707-46A3-A986-90E3A204F19D}"/>
          </ac:spMkLst>
        </pc:spChg>
      </pc:sldChg>
      <pc:sldChg chg="add del">
        <pc:chgData name="Gene Garcia" userId="770cd5de-0d19-4540-b665-3df5cb486cc3" providerId="ADAL" clId="{92A36B7B-F14A-4C62-8015-A88CFF590DCA}" dt="2021-05-12T17:43:17.717" v="516" actId="47"/>
        <pc:sldMkLst>
          <pc:docMk/>
          <pc:sldMk cId="2519715756" sldId="2145706712"/>
        </pc:sldMkLst>
      </pc:sldChg>
      <pc:sldChg chg="add del">
        <pc:chgData name="Gene Garcia" userId="770cd5de-0d19-4540-b665-3df5cb486cc3" providerId="ADAL" clId="{92A36B7B-F14A-4C62-8015-A88CFF590DCA}" dt="2021-05-12T17:49:53.061" v="519" actId="47"/>
        <pc:sldMkLst>
          <pc:docMk/>
          <pc:sldMk cId="1413153220" sldId="2145706713"/>
        </pc:sldMkLst>
      </pc:sldChg>
      <pc:sldChg chg="add del">
        <pc:chgData name="Gene Garcia" userId="770cd5de-0d19-4540-b665-3df5cb486cc3" providerId="ADAL" clId="{92A36B7B-F14A-4C62-8015-A88CFF590DCA}" dt="2021-05-12T17:29:47.677" v="512" actId="22"/>
        <pc:sldMkLst>
          <pc:docMk/>
          <pc:sldMk cId="1636594322" sldId="2145706713"/>
        </pc:sldMkLst>
      </pc:sldChg>
      <pc:sldChg chg="add del">
        <pc:chgData name="Gene Garcia" userId="770cd5de-0d19-4540-b665-3df5cb486cc3" providerId="ADAL" clId="{92A36B7B-F14A-4C62-8015-A88CFF590DCA}" dt="2021-05-12T17:29:47.677" v="512" actId="22"/>
        <pc:sldMkLst>
          <pc:docMk/>
          <pc:sldMk cId="1890487415" sldId="2145706714"/>
        </pc:sldMkLst>
      </pc:sldChg>
      <pc:sldChg chg="add">
        <pc:chgData name="Gene Garcia" userId="770cd5de-0d19-4540-b665-3df5cb486cc3" providerId="ADAL" clId="{92A36B7B-F14A-4C62-8015-A88CFF590DCA}" dt="2021-05-12T17:31:42.114" v="513" actId="22"/>
        <pc:sldMkLst>
          <pc:docMk/>
          <pc:sldMk cId="4029950927" sldId="2145706714"/>
        </pc:sldMkLst>
      </pc:sldChg>
      <pc:sldChg chg="add del">
        <pc:chgData name="Gene Garcia" userId="770cd5de-0d19-4540-b665-3df5cb486cc3" providerId="ADAL" clId="{92A36B7B-F14A-4C62-8015-A88CFF590DCA}" dt="2021-05-12T17:29:47.677" v="512" actId="22"/>
        <pc:sldMkLst>
          <pc:docMk/>
          <pc:sldMk cId="2741807831" sldId="2145706715"/>
        </pc:sldMkLst>
      </pc:sldChg>
      <pc:sldChg chg="add">
        <pc:chgData name="Gene Garcia" userId="770cd5de-0d19-4540-b665-3df5cb486cc3" providerId="ADAL" clId="{92A36B7B-F14A-4C62-8015-A88CFF590DCA}" dt="2021-05-12T17:56:27.787" v="526" actId="22"/>
        <pc:sldMkLst>
          <pc:docMk/>
          <pc:sldMk cId="1518218905" sldId="2145706716"/>
        </pc:sldMkLst>
      </pc:sldChg>
      <pc:sldChg chg="add del">
        <pc:chgData name="Gene Garcia" userId="770cd5de-0d19-4540-b665-3df5cb486cc3" providerId="ADAL" clId="{92A36B7B-F14A-4C62-8015-A88CFF590DCA}" dt="2021-05-12T17:53:23.733" v="524" actId="22"/>
        <pc:sldMkLst>
          <pc:docMk/>
          <pc:sldMk cId="1597498517" sldId="2145706716"/>
        </pc:sldMkLst>
      </pc:sldChg>
      <pc:sldChg chg="add">
        <pc:chgData name="Gene Garcia" userId="770cd5de-0d19-4540-b665-3df5cb486cc3" providerId="ADAL" clId="{92A36B7B-F14A-4C62-8015-A88CFF590DCA}" dt="2021-05-12T17:57:11.176" v="527" actId="22"/>
        <pc:sldMkLst>
          <pc:docMk/>
          <pc:sldMk cId="1973636598" sldId="2145706717"/>
        </pc:sldMkLst>
      </pc:sldChg>
      <pc:sldChg chg="add">
        <pc:chgData name="Gene Garcia" userId="770cd5de-0d19-4540-b665-3df5cb486cc3" providerId="ADAL" clId="{92A36B7B-F14A-4C62-8015-A88CFF590DCA}" dt="2021-05-12T17:58:24.410" v="528" actId="22"/>
        <pc:sldMkLst>
          <pc:docMk/>
          <pc:sldMk cId="2072693242" sldId="2145706718"/>
        </pc:sldMkLst>
      </pc:sldChg>
      <pc:sldChg chg="add ord">
        <pc:chgData name="Gene Garcia" userId="770cd5de-0d19-4540-b665-3df5cb486cc3" providerId="ADAL" clId="{92A36B7B-F14A-4C62-8015-A88CFF590DCA}" dt="2021-05-12T17:59:20.433" v="531"/>
        <pc:sldMkLst>
          <pc:docMk/>
          <pc:sldMk cId="184674867" sldId="2145706719"/>
        </pc:sldMkLst>
      </pc:sldChg>
      <pc:sldChg chg="modSp add mod setBg modAnim">
        <pc:chgData name="Gene Garcia" userId="770cd5de-0d19-4540-b665-3df5cb486cc3" providerId="ADAL" clId="{92A36B7B-F14A-4C62-8015-A88CFF590DCA}" dt="2021-05-13T04:17:30.534" v="561"/>
        <pc:sldMkLst>
          <pc:docMk/>
          <pc:sldMk cId="733186103" sldId="2145706722"/>
        </pc:sldMkLst>
        <pc:spChg chg="mod">
          <ac:chgData name="Gene Garcia" userId="770cd5de-0d19-4540-b665-3df5cb486cc3" providerId="ADAL" clId="{92A36B7B-F14A-4C62-8015-A88CFF590DCA}" dt="2021-05-13T04:17:00.701" v="559" actId="207"/>
          <ac:spMkLst>
            <pc:docMk/>
            <pc:sldMk cId="733186103" sldId="2145706722"/>
            <ac:spMk id="3" creationId="{0ABB08D4-E13A-4EF3-A9BE-E15246E34B64}"/>
          </ac:spMkLst>
        </pc:spChg>
        <pc:spChg chg="mod">
          <ac:chgData name="Gene Garcia" userId="770cd5de-0d19-4540-b665-3df5cb486cc3" providerId="ADAL" clId="{92A36B7B-F14A-4C62-8015-A88CFF590DCA}" dt="2021-05-13T04:16:54.621" v="557" actId="207"/>
          <ac:spMkLst>
            <pc:docMk/>
            <pc:sldMk cId="733186103" sldId="2145706722"/>
            <ac:spMk id="16" creationId="{D98ADC78-F708-407B-B734-B4448F88223B}"/>
          </ac:spMkLst>
        </pc:spChg>
        <pc:spChg chg="mod">
          <ac:chgData name="Gene Garcia" userId="770cd5de-0d19-4540-b665-3df5cb486cc3" providerId="ADAL" clId="{92A36B7B-F14A-4C62-8015-A88CFF590DCA}" dt="2021-05-13T04:16:51.398" v="556" actId="207"/>
          <ac:spMkLst>
            <pc:docMk/>
            <pc:sldMk cId="733186103" sldId="2145706722"/>
            <ac:spMk id="18" creationId="{9A7E5C14-181F-4AF9-8479-268D9E796646}"/>
          </ac:spMkLst>
        </pc:spChg>
      </pc:sldChg>
      <pc:sldChg chg="addSp modSp add mod setBg modAnim">
        <pc:chgData name="Gene Garcia" userId="770cd5de-0d19-4540-b665-3df5cb486cc3" providerId="ADAL" clId="{92A36B7B-F14A-4C62-8015-A88CFF590DCA}" dt="2021-05-13T04:25:31.217" v="668" actId="14100"/>
        <pc:sldMkLst>
          <pc:docMk/>
          <pc:sldMk cId="2071722094" sldId="2145706723"/>
        </pc:sldMkLst>
        <pc:spChg chg="add mod">
          <ac:chgData name="Gene Garcia" userId="770cd5de-0d19-4540-b665-3df5cb486cc3" providerId="ADAL" clId="{92A36B7B-F14A-4C62-8015-A88CFF590DCA}" dt="2021-05-13T04:18:33.830" v="573" actId="207"/>
          <ac:spMkLst>
            <pc:docMk/>
            <pc:sldMk cId="2071722094" sldId="2145706723"/>
            <ac:spMk id="3" creationId="{5102E6F5-3203-4634-A9BA-1D5293CAE452}"/>
          </ac:spMkLst>
        </pc:spChg>
        <pc:spChg chg="add mod">
          <ac:chgData name="Gene Garcia" userId="770cd5de-0d19-4540-b665-3df5cb486cc3" providerId="ADAL" clId="{92A36B7B-F14A-4C62-8015-A88CFF590DCA}" dt="2021-05-13T04:19:06.464" v="596" actId="20577"/>
          <ac:spMkLst>
            <pc:docMk/>
            <pc:sldMk cId="2071722094" sldId="2145706723"/>
            <ac:spMk id="5" creationId="{63B03404-8BF0-4CFC-B8AA-67DC35785B9A}"/>
          </ac:spMkLst>
        </pc:spChg>
        <pc:spChg chg="mod">
          <ac:chgData name="Gene Garcia" userId="770cd5de-0d19-4540-b665-3df5cb486cc3" providerId="ADAL" clId="{92A36B7B-F14A-4C62-8015-A88CFF590DCA}" dt="2021-05-13T04:22:01.008" v="657" actId="207"/>
          <ac:spMkLst>
            <pc:docMk/>
            <pc:sldMk cId="2071722094" sldId="2145706723"/>
            <ac:spMk id="8" creationId="{60E1EB63-A4E4-4247-A2B5-9DE1D26A5592}"/>
          </ac:spMkLst>
        </pc:spChg>
        <pc:spChg chg="add mod">
          <ac:chgData name="Gene Garcia" userId="770cd5de-0d19-4540-b665-3df5cb486cc3" providerId="ADAL" clId="{92A36B7B-F14A-4C62-8015-A88CFF590DCA}" dt="2021-05-13T04:20:41.365" v="649" actId="1076"/>
          <ac:spMkLst>
            <pc:docMk/>
            <pc:sldMk cId="2071722094" sldId="2145706723"/>
            <ac:spMk id="11" creationId="{B3662131-03EA-49D6-8310-C5125583C88E}"/>
          </ac:spMkLst>
        </pc:spChg>
        <pc:spChg chg="add mod">
          <ac:chgData name="Gene Garcia" userId="770cd5de-0d19-4540-b665-3df5cb486cc3" providerId="ADAL" clId="{92A36B7B-F14A-4C62-8015-A88CFF590DCA}" dt="2021-05-13T04:20:08.464" v="647" actId="20577"/>
          <ac:spMkLst>
            <pc:docMk/>
            <pc:sldMk cId="2071722094" sldId="2145706723"/>
            <ac:spMk id="15" creationId="{68B8F62B-D3D3-4DA1-9EF7-53A4E82C05D1}"/>
          </ac:spMkLst>
        </pc:spChg>
        <pc:spChg chg="mod">
          <ac:chgData name="Gene Garcia" userId="770cd5de-0d19-4540-b665-3df5cb486cc3" providerId="ADAL" clId="{92A36B7B-F14A-4C62-8015-A88CFF590DCA}" dt="2021-05-13T04:21:50.254" v="655" actId="207"/>
          <ac:spMkLst>
            <pc:docMk/>
            <pc:sldMk cId="2071722094" sldId="2145706723"/>
            <ac:spMk id="16" creationId="{D98ADC78-F708-407B-B734-B4448F88223B}"/>
          </ac:spMkLst>
        </pc:spChg>
        <pc:spChg chg="mod">
          <ac:chgData name="Gene Garcia" userId="770cd5de-0d19-4540-b665-3df5cb486cc3" providerId="ADAL" clId="{92A36B7B-F14A-4C62-8015-A88CFF590DCA}" dt="2021-05-13T04:25:31.217" v="668" actId="14100"/>
          <ac:spMkLst>
            <pc:docMk/>
            <pc:sldMk cId="2071722094" sldId="2145706723"/>
            <ac:spMk id="18" creationId="{9A7E5C14-181F-4AF9-8479-268D9E796646}"/>
          </ac:spMkLst>
        </pc:spChg>
      </pc:sldChg>
      <pc:sldMasterChg chg="addSldLayout delSldLayout modSldLayout">
        <pc:chgData name="Gene Garcia" userId="770cd5de-0d19-4540-b665-3df5cb486cc3" providerId="ADAL" clId="{92A36B7B-F14A-4C62-8015-A88CFF590DCA}" dt="2021-05-12T17:53:28.545" v="525" actId="47"/>
        <pc:sldMasterMkLst>
          <pc:docMk/>
          <pc:sldMasterMk cId="2059265180" sldId="2147483648"/>
        </pc:sldMasterMkLst>
        <pc:sldLayoutChg chg="add del mod replId">
          <pc:chgData name="Gene Garcia" userId="770cd5de-0d19-4540-b665-3df5cb486cc3" providerId="ADAL" clId="{92A36B7B-F14A-4C62-8015-A88CFF590DCA}" dt="2021-05-12T14:50:48.419" v="341" actId="22"/>
          <pc:sldLayoutMkLst>
            <pc:docMk/>
            <pc:sldMasterMk cId="2059265180" sldId="2147483648"/>
            <pc:sldLayoutMk cId="960639806" sldId="2147483821"/>
          </pc:sldLayoutMkLst>
        </pc:sldLayoutChg>
        <pc:sldLayoutChg chg="add mod replId">
          <pc:chgData name="Gene Garcia" userId="770cd5de-0d19-4540-b665-3df5cb486cc3" providerId="ADAL" clId="{92A36B7B-F14A-4C62-8015-A88CFF590DCA}" dt="2021-05-12T17:16:46.875" v="497" actId="22"/>
          <pc:sldLayoutMkLst>
            <pc:docMk/>
            <pc:sldMasterMk cId="2059265180" sldId="2147483648"/>
            <pc:sldLayoutMk cId="2590721719" sldId="2147483821"/>
          </pc:sldLayoutMkLst>
        </pc:sldLayoutChg>
        <pc:sldLayoutChg chg="add mod replId">
          <pc:chgData name="Gene Garcia" userId="770cd5de-0d19-4540-b665-3df5cb486cc3" providerId="ADAL" clId="{92A36B7B-F14A-4C62-8015-A88CFF590DCA}" dt="2021-05-12T17:16:46.875" v="497" actId="22"/>
          <pc:sldLayoutMkLst>
            <pc:docMk/>
            <pc:sldMasterMk cId="2059265180" sldId="2147483648"/>
            <pc:sldLayoutMk cId="3398491273" sldId="2147483822"/>
          </pc:sldLayoutMkLst>
        </pc:sldLayoutChg>
        <pc:sldLayoutChg chg="add mod replId">
          <pc:chgData name="Gene Garcia" userId="770cd5de-0d19-4540-b665-3df5cb486cc3" providerId="ADAL" clId="{92A36B7B-F14A-4C62-8015-A88CFF590DCA}" dt="2021-05-12T17:16:46.875" v="497" actId="22"/>
          <pc:sldLayoutMkLst>
            <pc:docMk/>
            <pc:sldMasterMk cId="2059265180" sldId="2147483648"/>
            <pc:sldLayoutMk cId="3364008868" sldId="2147483823"/>
          </pc:sldLayoutMkLst>
        </pc:sldLayoutChg>
        <pc:sldLayoutChg chg="add del mod replId">
          <pc:chgData name="Gene Garcia" userId="770cd5de-0d19-4540-b665-3df5cb486cc3" providerId="ADAL" clId="{92A36B7B-F14A-4C62-8015-A88CFF590DCA}" dt="2021-05-12T17:53:28.545" v="525" actId="47"/>
          <pc:sldLayoutMkLst>
            <pc:docMk/>
            <pc:sldMasterMk cId="2059265180" sldId="2147483648"/>
            <pc:sldLayoutMk cId="2897846756" sldId="2147483901"/>
          </pc:sldLayoutMkLst>
        </pc:sldLayoutChg>
      </pc:sldMasterChg>
      <pc:sldMasterChg chg="addSldLayout delSldLayout modSldLayout">
        <pc:chgData name="Gene Garcia" userId="770cd5de-0d19-4540-b665-3df5cb486cc3" providerId="ADAL" clId="{92A36B7B-F14A-4C62-8015-A88CFF590DCA}" dt="2021-05-12T17:29:47.677" v="512" actId="22"/>
        <pc:sldMasterMkLst>
          <pc:docMk/>
          <pc:sldMasterMk cId="177602022" sldId="2147483660"/>
        </pc:sldMasterMkLst>
        <pc:sldLayoutChg chg="add del mod replId">
          <pc:chgData name="Gene Garcia" userId="770cd5de-0d19-4540-b665-3df5cb486cc3" providerId="ADAL" clId="{92A36B7B-F14A-4C62-8015-A88CFF590DCA}" dt="2021-05-12T17:29:25.457" v="510" actId="22"/>
          <pc:sldLayoutMkLst>
            <pc:docMk/>
            <pc:sldMasterMk cId="177602022" sldId="2147483660"/>
            <pc:sldLayoutMk cId="1708400206" sldId="2147483824"/>
          </pc:sldLayoutMkLst>
        </pc:sldLayoutChg>
        <pc:sldLayoutChg chg="add del mod replId">
          <pc:chgData name="Gene Garcia" userId="770cd5de-0d19-4540-b665-3df5cb486cc3" providerId="ADAL" clId="{92A36B7B-F14A-4C62-8015-A88CFF590DCA}" dt="2021-05-12T17:29:47.677" v="512" actId="22"/>
          <pc:sldLayoutMkLst>
            <pc:docMk/>
            <pc:sldMasterMk cId="177602022" sldId="2147483660"/>
            <pc:sldLayoutMk cId="3659293556" sldId="2147483824"/>
          </pc:sldLayoutMkLst>
        </pc:sldLayoutChg>
        <pc:sldLayoutChg chg="add del mod replId">
          <pc:chgData name="Gene Garcia" userId="770cd5de-0d19-4540-b665-3df5cb486cc3" providerId="ADAL" clId="{92A36B7B-F14A-4C62-8015-A88CFF590DCA}" dt="2021-05-12T17:29:47.677" v="512" actId="22"/>
          <pc:sldLayoutMkLst>
            <pc:docMk/>
            <pc:sldMasterMk cId="177602022" sldId="2147483660"/>
            <pc:sldLayoutMk cId="3101095333" sldId="2147483825"/>
          </pc:sldLayoutMkLst>
        </pc:sldLayoutChg>
      </pc:sldMasterChg>
      <pc:sldMasterChg chg="del delSldLayout">
        <pc:chgData name="Gene Garcia" userId="770cd5de-0d19-4540-b665-3df5cb486cc3" providerId="ADAL" clId="{92A36B7B-F14A-4C62-8015-A88CFF590DCA}" dt="2021-05-12T17:18:50.416" v="506" actId="47"/>
        <pc:sldMasterMkLst>
          <pc:docMk/>
          <pc:sldMasterMk cId="2569970385" sldId="2147483705"/>
        </pc:sldMasterMkLst>
        <pc:sldLayoutChg chg="del">
          <pc:chgData name="Gene Garcia" userId="770cd5de-0d19-4540-b665-3df5cb486cc3" providerId="ADAL" clId="{92A36B7B-F14A-4C62-8015-A88CFF590DCA}" dt="2021-05-12T17:18:50.416" v="506" actId="47"/>
          <pc:sldLayoutMkLst>
            <pc:docMk/>
            <pc:sldMasterMk cId="2569970385" sldId="2147483705"/>
            <pc:sldLayoutMk cId="4083929579" sldId="2147483706"/>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2636445039" sldId="2147483707"/>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831489543" sldId="2147483708"/>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4249383298" sldId="2147483709"/>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2201941427" sldId="2147483710"/>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2777801883" sldId="2147483711"/>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738780468" sldId="2147483712"/>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104804699" sldId="2147483713"/>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512644751" sldId="2147483714"/>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1964849709" sldId="2147483715"/>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4123582395" sldId="2147483716"/>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2078761771" sldId="2147483717"/>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217261585" sldId="2147483718"/>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965778153" sldId="2147483719"/>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1232186234" sldId="2147483720"/>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92862647" sldId="2147483721"/>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1142083304" sldId="2147483722"/>
          </pc:sldLayoutMkLst>
        </pc:sldLayoutChg>
        <pc:sldLayoutChg chg="del">
          <pc:chgData name="Gene Garcia" userId="770cd5de-0d19-4540-b665-3df5cb486cc3" providerId="ADAL" clId="{92A36B7B-F14A-4C62-8015-A88CFF590DCA}" dt="2021-05-12T17:18:50.416" v="506" actId="47"/>
          <pc:sldLayoutMkLst>
            <pc:docMk/>
            <pc:sldMasterMk cId="2569970385" sldId="2147483705"/>
            <pc:sldLayoutMk cId="3867793107" sldId="2147483723"/>
          </pc:sldLayoutMkLst>
        </pc:sldLayoutChg>
      </pc:sldMasterChg>
      <pc:sldMasterChg chg="addSldLayout modSldLayout">
        <pc:chgData name="Gene Garcia" userId="770cd5de-0d19-4540-b665-3df5cb486cc3" providerId="ADAL" clId="{92A36B7B-F14A-4C62-8015-A88CFF590DCA}" dt="2021-05-11T20:45:35.616" v="115" actId="22"/>
        <pc:sldMasterMkLst>
          <pc:docMk/>
          <pc:sldMasterMk cId="2121573842" sldId="2147483724"/>
        </pc:sldMasterMkLst>
        <pc:sldLayoutChg chg="add mod replId">
          <pc:chgData name="Gene Garcia" userId="770cd5de-0d19-4540-b665-3df5cb486cc3" providerId="ADAL" clId="{92A36B7B-F14A-4C62-8015-A88CFF590DCA}" dt="2021-05-11T20:45:35.616" v="115" actId="22"/>
          <pc:sldLayoutMkLst>
            <pc:docMk/>
            <pc:sldMasterMk cId="2121573842" sldId="2147483724"/>
            <pc:sldLayoutMk cId="2501786657" sldId="2147483791"/>
          </pc:sldLayoutMkLst>
        </pc:sldLayoutChg>
      </pc:sldMasterChg>
      <pc:sldMasterChg chg="delSldLayout">
        <pc:chgData name="Gene Garcia" userId="770cd5de-0d19-4540-b665-3df5cb486cc3" providerId="ADAL" clId="{92A36B7B-F14A-4C62-8015-A88CFF590DCA}" dt="2021-05-12T17:18:36.770" v="505" actId="47"/>
        <pc:sldMasterMkLst>
          <pc:docMk/>
          <pc:sldMasterMk cId="2532957206" sldId="2147483783"/>
        </pc:sldMasterMkLst>
        <pc:sldLayoutChg chg="del">
          <pc:chgData name="Gene Garcia" userId="770cd5de-0d19-4540-b665-3df5cb486cc3" providerId="ADAL" clId="{92A36B7B-F14A-4C62-8015-A88CFF590DCA}" dt="2021-05-12T17:18:36.770" v="505" actId="47"/>
          <pc:sldLayoutMkLst>
            <pc:docMk/>
            <pc:sldMasterMk cId="2532957206" sldId="2147483783"/>
            <pc:sldLayoutMk cId="138848410" sldId="2147483789"/>
          </pc:sldLayoutMkLst>
        </pc:sldLayoutChg>
      </pc:sldMasterChg>
      <pc:sldMasterChg chg="delSldLayout">
        <pc:chgData name="Gene Garcia" userId="770cd5de-0d19-4540-b665-3df5cb486cc3" providerId="ADAL" clId="{92A36B7B-F14A-4C62-8015-A88CFF590DCA}" dt="2021-05-12T17:49:53.061" v="519" actId="47"/>
        <pc:sldMasterMkLst>
          <pc:docMk/>
          <pc:sldMasterMk cId="728531233" sldId="2147483824"/>
        </pc:sldMasterMkLst>
        <pc:sldLayoutChg chg="del">
          <pc:chgData name="Gene Garcia" userId="770cd5de-0d19-4540-b665-3df5cb486cc3" providerId="ADAL" clId="{92A36B7B-F14A-4C62-8015-A88CFF590DCA}" dt="2021-05-12T17:49:53.061" v="519" actId="47"/>
          <pc:sldLayoutMkLst>
            <pc:docMk/>
            <pc:sldMasterMk cId="728531233" sldId="2147483824"/>
            <pc:sldLayoutMk cId="1006456989" sldId="2147483879"/>
          </pc:sldLayoutMkLst>
        </pc:sldLayoutChg>
      </pc:sldMasterChg>
      <pc:sldMasterChg chg="addSldLayout delSldLayout modSldLayout">
        <pc:chgData name="Gene Garcia" userId="770cd5de-0d19-4540-b665-3df5cb486cc3" providerId="ADAL" clId="{92A36B7B-F14A-4C62-8015-A88CFF590DCA}" dt="2021-05-13T04:28:16.970" v="670" actId="22"/>
        <pc:sldMasterMkLst>
          <pc:docMk/>
          <pc:sldMasterMk cId="306336459" sldId="2147483902"/>
        </pc:sldMasterMkLst>
        <pc:sldLayoutChg chg="add mod">
          <pc:chgData name="Gene Garcia" userId="770cd5de-0d19-4540-b665-3df5cb486cc3" providerId="ADAL" clId="{92A36B7B-F14A-4C62-8015-A88CFF590DCA}" dt="2021-05-12T17:56:27.787" v="526" actId="22"/>
          <pc:sldLayoutMkLst>
            <pc:docMk/>
            <pc:sldMasterMk cId="306336459" sldId="2147483902"/>
            <pc:sldLayoutMk cId="644843118" sldId="2147483938"/>
          </pc:sldLayoutMkLst>
        </pc:sldLayoutChg>
        <pc:sldLayoutChg chg="add del mod replId">
          <pc:chgData name="Gene Garcia" userId="770cd5de-0d19-4540-b665-3df5cb486cc3" providerId="ADAL" clId="{92A36B7B-F14A-4C62-8015-A88CFF590DCA}" dt="2021-05-13T04:28:16.970" v="670" actId="22"/>
          <pc:sldLayoutMkLst>
            <pc:docMk/>
            <pc:sldMasterMk cId="306336459" sldId="2147483902"/>
            <pc:sldLayoutMk cId="3503706351" sldId="2147483972"/>
          </pc:sldLayoutMkLst>
        </pc:sldLayoutChg>
        <pc:sldLayoutChg chg="add del mod replId">
          <pc:chgData name="Gene Garcia" userId="770cd5de-0d19-4540-b665-3df5cb486cc3" providerId="ADAL" clId="{92A36B7B-F14A-4C62-8015-A88CFF590DCA}" dt="2021-05-13T04:28:16.970" v="670" actId="22"/>
          <pc:sldLayoutMkLst>
            <pc:docMk/>
            <pc:sldMasterMk cId="306336459" sldId="2147483902"/>
            <pc:sldLayoutMk cId="2852187689" sldId="2147483973"/>
          </pc:sldLayoutMkLst>
        </pc:sldLayoutChg>
        <pc:sldLayoutChg chg="add del mod replId">
          <pc:chgData name="Gene Garcia" userId="770cd5de-0d19-4540-b665-3df5cb486cc3" providerId="ADAL" clId="{92A36B7B-F14A-4C62-8015-A88CFF590DCA}" dt="2021-05-13T04:28:16.970" v="670" actId="22"/>
          <pc:sldLayoutMkLst>
            <pc:docMk/>
            <pc:sldMasterMk cId="306336459" sldId="2147483902"/>
            <pc:sldLayoutMk cId="3998526143" sldId="2147483974"/>
          </pc:sldLayoutMkLst>
        </pc:sldLayoutChg>
      </pc:sldMasterChg>
    </pc:docChg>
  </pc:docChgLst>
  <pc:docChgLst>
    <pc:chgData name="Maria Langworthy" userId="S::marila@microsoft.com::87767dc3-a9ce-4fad-a1bc-41379739671b" providerId="AD" clId="Web-{00000000-0000-0000-0000-000000000000}"/>
    <pc:docChg chg="sldOrd">
      <pc:chgData name="Maria Langworthy" userId="S::marila@microsoft.com::87767dc3-a9ce-4fad-a1bc-41379739671b" providerId="AD" clId="Web-{00000000-0000-0000-0000-000000000000}" dt="2021-04-22T16:07:31.673" v="1"/>
      <pc:docMkLst>
        <pc:docMk/>
      </pc:docMkLst>
      <pc:sldChg chg="ord">
        <pc:chgData name="Maria Langworthy" userId="S::marila@microsoft.com::87767dc3-a9ce-4fad-a1bc-41379739671b" providerId="AD" clId="Web-{00000000-0000-0000-0000-000000000000}" dt="2021-04-22T16:07:29.782" v="0"/>
        <pc:sldMkLst>
          <pc:docMk/>
          <pc:sldMk cId="1917870384" sldId="2076138148"/>
        </pc:sldMkLst>
      </pc:sldChg>
      <pc:sldChg chg="ord">
        <pc:chgData name="Maria Langworthy" userId="S::marila@microsoft.com::87767dc3-a9ce-4fad-a1bc-41379739671b" providerId="AD" clId="Web-{00000000-0000-0000-0000-000000000000}" dt="2021-04-22T16:07:31.673" v="1"/>
        <pc:sldMkLst>
          <pc:docMk/>
          <pc:sldMk cId="834307639" sldId="207613815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1_3" csCatId="accent1" phldr="1"/>
      <dgm:spPr/>
      <dgm:t>
        <a:bodyPr/>
        <a:lstStyle/>
        <a:p>
          <a:endParaRPr lang="en-US"/>
        </a:p>
      </dgm:t>
    </dgm:pt>
    <dgm:pt modelId="{FE7F5245-4338-4EFD-AFA2-0483B5430D7E}">
      <dgm:prSet phldrT="[Text]" phldr="0" custT="1"/>
      <dgm:spPr/>
      <dgm:t>
        <a:bodyPr/>
        <a:lstStyle/>
        <a:p>
          <a:endParaRPr lang="en-US" sz="2000">
            <a:latin typeface="Segoe UI" panose="020B0502040204020203" pitchFamily="34" charset="0"/>
            <a:cs typeface="Segoe UI" panose="020B0502040204020203" pitchFamily="34" charset="0"/>
          </a:endParaRPr>
        </a:p>
        <a:p>
          <a:r>
            <a:rPr lang="en-US" sz="2000">
              <a:latin typeface="Segoe UI" panose="020B0502040204020203" pitchFamily="34" charset="0"/>
              <a:cs typeface="Segoe UI" panose="020B0502040204020203" pitchFamily="34" charset="0"/>
            </a:rPr>
            <a:t>standards</a:t>
          </a: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dirty="0">
              <a:latin typeface="Segoe UI" panose="020B0502040204020203" pitchFamily="34" charset="0"/>
              <a:cs typeface="Segoe UI" panose="020B0502040204020203" pitchFamily="34" charset="0"/>
            </a:rPr>
            <a:t>reusable assets/</a:t>
          </a:r>
        </a:p>
        <a:p>
          <a:r>
            <a:rPr lang="en-US" sz="2000" dirty="0">
              <a:latin typeface="Segoe UI" panose="020B0502040204020203" pitchFamily="34" charset="0"/>
              <a:cs typeface="Segoe UI" panose="020B0502040204020203" pitchFamily="34" charset="0"/>
            </a:rPr>
            <a:t>best practices</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a:latin typeface="Segoe UI" panose="020B0502040204020203" pitchFamily="34" charset="0"/>
              <a:cs typeface="Segoe UI" panose="020B0502040204020203" pitchFamily="34" charset="0"/>
            </a:rPr>
            <a:t>rapid iteration/</a:t>
          </a:r>
        </a:p>
        <a:p>
          <a:r>
            <a:rPr lang="en-US" sz="2000">
              <a:latin typeface="Segoe UI" panose="020B0502040204020203" pitchFamily="34" charset="0"/>
              <a:cs typeface="Segoe UI" panose="020B0502040204020203" pitchFamily="34" charset="0"/>
            </a:rPr>
            <a:t>emergent design</a:t>
          </a:r>
          <a:endParaRPr lang="en-US" sz="140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a:latin typeface="Segoe UI" panose="020B0502040204020203" pitchFamily="34" charset="0"/>
              <a:cs typeface="Segoe UI" panose="020B0502040204020203" pitchFamily="34" charset="0"/>
            </a:rPr>
            <a:t>modern tech</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a:latin typeface="Segoe UI" panose="020B0502040204020203" pitchFamily="34" charset="0"/>
              <a:cs typeface="Segoe UI" panose="020B0502040204020203" pitchFamily="34" charset="0"/>
            </a:rPr>
            <a:t>ecosystem / global community</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standards</a:t>
          </a: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1">
            <a:shade val="80000"/>
            <a:hueOff val="196289"/>
            <a:satOff val="-10718"/>
            <a:lumOff val="897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reusable assets/</a:t>
          </a:r>
        </a:p>
        <a:p>
          <a:pPr marL="0" lvl="0" indent="0" algn="ctr" defTabSz="88900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best practices</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1">
            <a:shade val="80000"/>
            <a:hueOff val="392577"/>
            <a:satOff val="-21437"/>
            <a:lumOff val="179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rapid iteration/</a:t>
          </a: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emergent design</a:t>
          </a:r>
          <a:endParaRPr lang="en-US" sz="1400" kern="120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1">
            <a:shade val="80000"/>
            <a:hueOff val="588866"/>
            <a:satOff val="-32155"/>
            <a:lumOff val="269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modern tech</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ecosystem / global community</a:t>
          </a:r>
        </a:p>
      </dsp:txBody>
      <dsp:txXfrm>
        <a:off x="1422399" y="4334933"/>
        <a:ext cx="5283200" cy="108373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D27A0-B22F-4B4A-BCF8-A589EB53605C}" type="datetimeFigureOut">
              <a:rPr lang="en-US" smtClean="0"/>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060F0-7BE1-4973-A7B1-907B481A2F33}" type="slidenum">
              <a:rPr lang="en-US" smtClean="0"/>
              <a:t>‹#›</a:t>
            </a:fld>
            <a:endParaRPr lang="en-US"/>
          </a:p>
        </p:txBody>
      </p:sp>
    </p:spTree>
    <p:extLst>
      <p:ext uri="{BB962C8B-B14F-4D97-AF65-F5344CB8AC3E}">
        <p14:creationId xmlns:p14="http://schemas.microsoft.com/office/powerpoint/2010/main" val="184084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374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251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2F26F-42C3-4604-93A1-4D4A348B1055}" type="slidenum">
              <a:rPr lang="en-US" smtClean="0"/>
              <a:t>13</a:t>
            </a:fld>
            <a:endParaRPr lang="en-US"/>
          </a:p>
        </p:txBody>
      </p:sp>
    </p:spTree>
    <p:extLst>
      <p:ext uri="{BB962C8B-B14F-4D97-AF65-F5344CB8AC3E}">
        <p14:creationId xmlns:p14="http://schemas.microsoft.com/office/powerpoint/2010/main" val="339740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14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modern data estate enables you to take all this disparate data and give your teams of data engineers, data scientists, and researchers the tools and access they need to do computing and analytics over this data, unlocking many types of education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But there are a million technologies you could use to set up the modern data estate.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Even within Microsoft Azure you have a lot of choices.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Education has developed Open Education Analytics, rooted in Azure Synapse, to provide a solution that simplifies and accelerates the learning analytics and AI journey, pulling together the best tools from across the landscape of modern analytics and AI services, to unlock the potential of key education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18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Alignment of activities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959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stage is data collection, which is done through Azure Data Factory integration pipelines.</a:t>
            </a:r>
          </a:p>
          <a:p>
            <a:r>
              <a:rPr lang="en-US" dirty="0"/>
              <a:t>The goal is to extract data from the source system and land it in stage 1 of the data lake, in whatever format the source system provides it in.</a:t>
            </a:r>
          </a:p>
          <a:p>
            <a:endParaRPr lang="en-US" dirty="0"/>
          </a:p>
          <a:p>
            <a:r>
              <a:rPr lang="en-US" dirty="0"/>
              <a:t>For Microsoft source systems such as School Data Sync or any Azure Data Lake Storage, the Azure Data Share service can be used to easily land data and have it updated on a scheduled basis.</a:t>
            </a:r>
          </a:p>
          <a:p>
            <a:r>
              <a:rPr lang="en-US" dirty="0"/>
              <a:t>Azure Data Share is setup and managed via Azure portal.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1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802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829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36.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4" Type="http://schemas.openxmlformats.org/officeDocument/2006/relationships/image" Target="../media/image24.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4.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6EE3-F262-4C64-987D-FCE2CC6B29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4B60D8-9914-43AB-818F-2998D6F04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E2E23-197D-43C7-BA40-ADA3BB875F0A}"/>
              </a:ext>
            </a:extLst>
          </p:cNvPr>
          <p:cNvSpPr>
            <a:spLocks noGrp="1"/>
          </p:cNvSpPr>
          <p:nvPr>
            <p:ph type="dt" sz="half" idx="10"/>
          </p:nvPr>
        </p:nvSpPr>
        <p:spPr/>
        <p:txBody>
          <a:bodyPr/>
          <a:lstStyle/>
          <a:p>
            <a:fld id="{54F250F3-128B-499B-AAE0-9392E55B6EE5}" type="datetimeFigureOut">
              <a:rPr lang="en-US" smtClean="0"/>
              <a:t>6/23/2021</a:t>
            </a:fld>
            <a:endParaRPr lang="en-US"/>
          </a:p>
        </p:txBody>
      </p:sp>
      <p:sp>
        <p:nvSpPr>
          <p:cNvPr id="5" name="Footer Placeholder 4">
            <a:extLst>
              <a:ext uri="{FF2B5EF4-FFF2-40B4-BE49-F238E27FC236}">
                <a16:creationId xmlns:a16="http://schemas.microsoft.com/office/drawing/2014/main" id="{91C91A67-040A-4902-922E-04681B7B8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32453-35A3-437C-AA9E-BE51F25D2C9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8711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589C-B022-42A3-828D-C32A02C1D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946084-6C36-4CED-BB8D-3AEDC77CF6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2C99D-73D8-4585-ABFD-36E18B0A444C}"/>
              </a:ext>
            </a:extLst>
          </p:cNvPr>
          <p:cNvSpPr>
            <a:spLocks noGrp="1"/>
          </p:cNvSpPr>
          <p:nvPr>
            <p:ph type="dt" sz="half" idx="10"/>
          </p:nvPr>
        </p:nvSpPr>
        <p:spPr/>
        <p:txBody>
          <a:bodyPr/>
          <a:lstStyle/>
          <a:p>
            <a:fld id="{54F250F3-128B-499B-AAE0-9392E55B6EE5}" type="datetimeFigureOut">
              <a:rPr lang="en-US" smtClean="0"/>
              <a:t>6/23/2021</a:t>
            </a:fld>
            <a:endParaRPr lang="en-US"/>
          </a:p>
        </p:txBody>
      </p:sp>
      <p:sp>
        <p:nvSpPr>
          <p:cNvPr id="5" name="Footer Placeholder 4">
            <a:extLst>
              <a:ext uri="{FF2B5EF4-FFF2-40B4-BE49-F238E27FC236}">
                <a16:creationId xmlns:a16="http://schemas.microsoft.com/office/drawing/2014/main" id="{7EA0E04A-BB60-48E1-A50A-B98107148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6EC7-20E0-4B26-BF6A-3F9AD6896088}"/>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7471055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570999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1508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64079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85821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61160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48492355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7668270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7560115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591074585"/>
      </p:ext>
    </p:extLst>
  </p:cSld>
  <p:clrMapOvr>
    <a:masterClrMapping/>
  </p:clrMapOvr>
  <p:transition>
    <p:fade/>
  </p:transition>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787003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93F22-9133-4044-8056-A830186CF6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2F9791-5E00-4539-96F1-CF711FB03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6AABC-8D52-47DA-B8E1-E9D00F8928D7}"/>
              </a:ext>
            </a:extLst>
          </p:cNvPr>
          <p:cNvSpPr>
            <a:spLocks noGrp="1"/>
          </p:cNvSpPr>
          <p:nvPr>
            <p:ph type="dt" sz="half" idx="10"/>
          </p:nvPr>
        </p:nvSpPr>
        <p:spPr/>
        <p:txBody>
          <a:bodyPr/>
          <a:lstStyle/>
          <a:p>
            <a:fld id="{54F250F3-128B-499B-AAE0-9392E55B6EE5}" type="datetimeFigureOut">
              <a:rPr lang="en-US" smtClean="0"/>
              <a:t>6/23/2021</a:t>
            </a:fld>
            <a:endParaRPr lang="en-US"/>
          </a:p>
        </p:txBody>
      </p:sp>
      <p:sp>
        <p:nvSpPr>
          <p:cNvPr id="5" name="Footer Placeholder 4">
            <a:extLst>
              <a:ext uri="{FF2B5EF4-FFF2-40B4-BE49-F238E27FC236}">
                <a16:creationId xmlns:a16="http://schemas.microsoft.com/office/drawing/2014/main" id="{7B885519-AC92-4B92-8608-46ECB0820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4913A-3E00-4553-A650-70804CF64BBE}"/>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4299733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1931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240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680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2645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57406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81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62069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1993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046555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6634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6012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46012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6012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462280" y="585788"/>
            <a:ext cx="1366245" cy="292608"/>
          </a:xfrm>
          <a:prstGeom prst="rect">
            <a:avLst/>
          </a:prstGeom>
        </p:spPr>
      </p:pic>
    </p:spTree>
    <p:extLst>
      <p:ext uri="{BB962C8B-B14F-4D97-AF65-F5344CB8AC3E}">
        <p14:creationId xmlns:p14="http://schemas.microsoft.com/office/powerpoint/2010/main" val="3192415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59072171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Azure title square 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78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054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502716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25989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107004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597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2793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118353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5907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86530597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3984912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68919229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9469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07367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52853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083356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780950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pic>
        <p:nvPicPr>
          <p:cNvPr id="12" name="Espaço Reservado para Imagem 4" descr="Homem sentado em frente a palco&#10;&#10;Descrição gerada automaticamente">
            <a:extLst>
              <a:ext uri="{FF2B5EF4-FFF2-40B4-BE49-F238E27FC236}">
                <a16:creationId xmlns:a16="http://schemas.microsoft.com/office/drawing/2014/main" id="{250549DD-2AC5-43E1-B0CA-07179BE8833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t="7636" b="7636"/>
          <a:stretch>
            <a:fillRect/>
          </a:stretch>
        </p:blipFill>
        <p:spPr>
          <a:xfrm>
            <a:off x="8529638" y="5055882"/>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15746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3A323A-9CFE-4845-AA24-20557FD4AFE1}"/>
              </a:ext>
            </a:extLst>
          </p:cNvPr>
          <p:cNvSpPr/>
          <p:nvPr userDrawn="1"/>
        </p:nvSpPr>
        <p:spPr bwMode="auto">
          <a:xfrm>
            <a:off x="588262" y="4747013"/>
            <a:ext cx="11603737" cy="13478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3">
            <a:extLst>
              <a:ext uri="{FF2B5EF4-FFF2-40B4-BE49-F238E27FC236}">
                <a16:creationId xmlns:a16="http://schemas.microsoft.com/office/drawing/2014/main" id="{71D392B9-1F03-0D4E-910D-78718BAC0560}"/>
              </a:ext>
            </a:extLst>
          </p:cNvPr>
          <p:cNvSpPr/>
          <p:nvPr userDrawn="1"/>
        </p:nvSpPr>
        <p:spPr bwMode="auto">
          <a:xfrm>
            <a:off x="0" y="4747013"/>
            <a:ext cx="1970843" cy="134781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869C1B2D-D431-444A-BBB9-7DA8C6CF75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714" y="5055882"/>
            <a:ext cx="730081" cy="730081"/>
          </a:xfrm>
          <a:prstGeom prst="ellipse">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92276AEC-D216-EB4E-86FB-4882DAFD047A}"/>
              </a:ext>
            </a:extLst>
          </p:cNvPr>
          <p:cNvSpPr txBox="1"/>
          <p:nvPr userDrawn="1"/>
        </p:nvSpPr>
        <p:spPr>
          <a:xfrm>
            <a:off x="67711" y="5190090"/>
            <a:ext cx="1753214" cy="461665"/>
          </a:xfrm>
          <a:prstGeom prst="rect">
            <a:avLst/>
          </a:prstGeom>
          <a:noFill/>
        </p:spPr>
        <p:txBody>
          <a:bodyPr wrap="square">
            <a:spAutoFit/>
          </a:bodyPr>
          <a:lstStyle/>
          <a:p>
            <a:pPr lvl="0">
              <a:spcBef>
                <a:spcPts val="0"/>
              </a:spcBef>
              <a:spcAft>
                <a:spcPts val="600"/>
              </a:spcAft>
            </a:pPr>
            <a:r>
              <a:rPr lang="en-US" sz="2400">
                <a:solidFill>
                  <a:schemeClr val="bg1"/>
                </a:solidFill>
                <a:latin typeface="+mj-lt"/>
                <a:cs typeface="Segoe UI Light" panose="020B0502040204020203" pitchFamily="34" charset="0"/>
              </a:rPr>
              <a:t>Speakers</a:t>
            </a:r>
          </a:p>
        </p:txBody>
      </p:sp>
      <p:pic>
        <p:nvPicPr>
          <p:cNvPr id="10" name="Picture 2" descr="Matt Usher">
            <a:extLst>
              <a:ext uri="{FF2B5EF4-FFF2-40B4-BE49-F238E27FC236}">
                <a16:creationId xmlns:a16="http://schemas.microsoft.com/office/drawing/2014/main" id="{0052B006-B896-B241-8FFF-1795B02947F5}"/>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990" t="6625" r="9261" b="6625"/>
          <a:stretch/>
        </p:blipFill>
        <p:spPr bwMode="auto">
          <a:xfrm>
            <a:off x="5320166" y="5055882"/>
            <a:ext cx="730081" cy="730081"/>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892049FA-3693-EC43-A272-722FAFDF5372}"/>
              </a:ext>
            </a:extLst>
          </p:cNvPr>
          <p:cNvSpPr>
            <a:spLocks noGrp="1"/>
          </p:cNvSpPr>
          <p:nvPr>
            <p:ph type="pic" sz="quarter" idx="10"/>
          </p:nvPr>
        </p:nvSpPr>
        <p:spPr>
          <a:xfrm>
            <a:off x="8529638" y="5056188"/>
            <a:ext cx="731520" cy="731520"/>
          </a:xfrm>
          <a:prstGeom prst="ellipse">
            <a:avLst/>
          </a:prstGeom>
        </p:spPr>
        <p:txBody>
          <a:bodyPr anchor="ctr"/>
          <a:lstStyle>
            <a:lvl1pPr marL="0" indent="0" algn="ctr">
              <a:buNone/>
              <a:defRPr sz="900"/>
            </a:lvl1pPr>
          </a:lstStyle>
          <a:p>
            <a:endParaRPr lang="en-US"/>
          </a:p>
        </p:txBody>
      </p:sp>
      <p:sp>
        <p:nvSpPr>
          <p:cNvPr id="23" name="Text Placeholder 22">
            <a:extLst>
              <a:ext uri="{FF2B5EF4-FFF2-40B4-BE49-F238E27FC236}">
                <a16:creationId xmlns:a16="http://schemas.microsoft.com/office/drawing/2014/main" id="{C2BFF51B-3E5E-104A-A631-05BE052278AA}"/>
              </a:ext>
            </a:extLst>
          </p:cNvPr>
          <p:cNvSpPr>
            <a:spLocks noGrp="1"/>
          </p:cNvSpPr>
          <p:nvPr>
            <p:ph type="body" sz="quarter" idx="11"/>
          </p:nvPr>
        </p:nvSpPr>
        <p:spPr>
          <a:xfrm>
            <a:off x="2966435" y="4930019"/>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2">
            <a:extLst>
              <a:ext uri="{FF2B5EF4-FFF2-40B4-BE49-F238E27FC236}">
                <a16:creationId xmlns:a16="http://schemas.microsoft.com/office/drawing/2014/main" id="{F291E41A-A30D-BC4F-96FC-044F3CB2E3B5}"/>
              </a:ext>
            </a:extLst>
          </p:cNvPr>
          <p:cNvSpPr>
            <a:spLocks noGrp="1"/>
          </p:cNvSpPr>
          <p:nvPr>
            <p:ph type="body" sz="quarter" idx="12"/>
          </p:nvPr>
        </p:nvSpPr>
        <p:spPr>
          <a:xfrm>
            <a:off x="6186990"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2">
            <a:extLst>
              <a:ext uri="{FF2B5EF4-FFF2-40B4-BE49-F238E27FC236}">
                <a16:creationId xmlns:a16="http://schemas.microsoft.com/office/drawing/2014/main" id="{D8608FED-BB29-3C48-9DE1-189289535DB5}"/>
              </a:ext>
            </a:extLst>
          </p:cNvPr>
          <p:cNvSpPr>
            <a:spLocks noGrp="1"/>
          </p:cNvSpPr>
          <p:nvPr>
            <p:ph type="body" sz="quarter" idx="13"/>
          </p:nvPr>
        </p:nvSpPr>
        <p:spPr>
          <a:xfrm>
            <a:off x="9422228" y="4933566"/>
            <a:ext cx="2327275" cy="981807"/>
          </a:xfrm>
        </p:spPr>
        <p:txBody>
          <a:bodyPr anchor="ctr"/>
          <a:lstStyle>
            <a:lvl1pPr marL="0" indent="0">
              <a:buNone/>
              <a:defRPr sz="1100">
                <a:latin typeface="+mj-lt"/>
              </a:defRPr>
            </a:lvl1pPr>
            <a:lvl2pPr marL="228600" indent="0">
              <a:buNone/>
              <a:defRPr sz="1100">
                <a:latin typeface="+mj-lt"/>
              </a:defRPr>
            </a:lvl2pPr>
            <a:lvl3pPr marL="457200" indent="0">
              <a:buNone/>
              <a:defRPr sz="1100">
                <a:latin typeface="+mj-lt"/>
              </a:defRPr>
            </a:lvl3pPr>
            <a:lvl4pPr marL="661988" indent="0">
              <a:buNone/>
              <a:defRPr sz="1100">
                <a:latin typeface="+mj-lt"/>
              </a:defRPr>
            </a:lvl4pPr>
            <a:lvl5pPr marL="855663" indent="0">
              <a:buNone/>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197841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692265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903858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243203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59011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958108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8762698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0413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9639579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521424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9853859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7214519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43266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4737839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432999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5318685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3463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1EF806-1EE7-4F4B-B3F6-F54F07D3D8C9}"/>
              </a:ext>
            </a:extLst>
          </p:cNvPr>
          <p:cNvSpPr/>
          <p:nvPr userDrawn="1"/>
        </p:nvSpPr>
        <p:spPr bwMode="auto">
          <a:xfrm>
            <a:off x="1" y="0"/>
            <a:ext cx="39952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278767" y="2875002"/>
            <a:ext cx="3547639" cy="1107996"/>
          </a:xfrm>
        </p:spPr>
        <p:txBody>
          <a:bodyPr anchor="ctr"/>
          <a:lstStyle>
            <a:lvl1pPr>
              <a:defRPr>
                <a:solidFill>
                  <a:schemeClr val="tx1"/>
                </a:solidFill>
              </a:defRPr>
            </a:lvl1pPr>
          </a:lstStyle>
          <a:p>
            <a:r>
              <a:rPr lang="en-US"/>
              <a:t>Click to edit Master</a:t>
            </a:r>
          </a:p>
        </p:txBody>
      </p:sp>
    </p:spTree>
    <p:extLst>
      <p:ext uri="{BB962C8B-B14F-4D97-AF65-F5344CB8AC3E}">
        <p14:creationId xmlns:p14="http://schemas.microsoft.com/office/powerpoint/2010/main" val="90243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40375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5358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756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52928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583663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0227562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1750640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77258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2957335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1079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0752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994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322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19577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9486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EC0D-563C-48B2-8262-9287F014CB3B}"/>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91201534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Blue + Logo">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998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02663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75129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263409197"/>
      </p:ext>
    </p:extLst>
  </p:cSld>
  <p:clrMapOvr>
    <a:masterClrMapping/>
  </p:clrMapOvr>
  <p:transition>
    <p:fade/>
  </p:transition>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50641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828727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1177130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50712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46435594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039613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6754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474980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88336"/>
            <a:ext cx="4812260" cy="1480405"/>
          </a:xfrm>
        </p:spPr>
        <p:txBody>
          <a:bodyPr/>
          <a:lstStyle>
            <a:lvl1pPr marL="0" indent="0">
              <a:spcBef>
                <a:spcPts val="0"/>
              </a:spcBef>
              <a:spcAft>
                <a:spcPts val="1200"/>
              </a:spcAft>
              <a:buNone/>
              <a:defRPr sz="1600">
                <a:latin typeface="+mn-lt"/>
              </a:defRPr>
            </a:lvl1pPr>
            <a:lvl2pPr marL="0" indent="0">
              <a:spcBef>
                <a:spcPts val="1200"/>
              </a:spcBef>
              <a:buNone/>
              <a:defRPr lang="en-US" sz="1400" b="1" kern="0" cap="all" spc="100" baseline="0" dirty="0" smtClean="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405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158101"/>
            <a:ext cx="4745737" cy="553998"/>
          </a:xfrm>
        </p:spPr>
        <p:txBody>
          <a:bodyPr lIns="0" anchor="b"/>
          <a:lstStyle>
            <a:lvl1pPr algn="l">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712099"/>
            <a:ext cx="5212080" cy="307777"/>
          </a:xfrm>
        </p:spPr>
        <p:txBody>
          <a:bodyPr/>
          <a:lstStyle>
            <a:lvl1pPr marL="0" indent="0">
              <a:buNone/>
              <a:defRPr sz="2000" b="1" i="0">
                <a:solidFill>
                  <a:schemeClr val="accent1">
                    <a:lumMod val="60000"/>
                    <a:lumOff val="40000"/>
                  </a:schemeClr>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691033"/>
            <a:ext cx="4812260" cy="1480405"/>
          </a:xfrm>
        </p:spPr>
        <p:txBody>
          <a:bodyPr/>
          <a:lstStyle>
            <a:lvl1pPr marL="0" indent="0">
              <a:spcBef>
                <a:spcPts val="0"/>
              </a:spcBef>
              <a:spcAft>
                <a:spcPts val="1200"/>
              </a:spcAft>
              <a:buNone/>
              <a:defRPr sz="1600">
                <a:solidFill>
                  <a:schemeClr val="accent1">
                    <a:lumMod val="60000"/>
                    <a:lumOff val="40000"/>
                  </a:schemeClr>
                </a:solidFill>
                <a:latin typeface="+mn-lt"/>
              </a:defRPr>
            </a:lvl1pPr>
            <a:lvl2pPr marL="0" indent="0">
              <a:spcBef>
                <a:spcPts val="1200"/>
              </a:spcBef>
              <a:buNone/>
              <a:defRPr lang="en-US" sz="1400" b="1" kern="0" cap="all" spc="100" baseline="0" dirty="0">
                <a:solidFill>
                  <a:schemeClr val="accent1">
                    <a:lumMod val="60000"/>
                    <a:lumOff val="40000"/>
                  </a:schemeClr>
                </a:solidFill>
                <a:latin typeface="+mn-lt"/>
                <a:ea typeface="+mn-ea"/>
                <a:cs typeface="+mn-cs"/>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marL="0" marR="0" lvl="1"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1435100"/>
          </a:xfrm>
          <a:solidFill>
            <a:srgbClr val="000000">
              <a:alpha val="53000"/>
            </a:srgbClr>
          </a:solid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19117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715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1379737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7D2226-B0D0-441B-B004-E84E0F9949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545343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1347735"/>
      </p:ext>
    </p:extLst>
  </p:cSld>
  <p:clrMapOvr>
    <a:overrideClrMapping bg1="dk1" tx1="lt1" bg2="dk2" tx2="lt2" accent1="accent1" accent2="accent2" accent3="accent3" accent4="accent4" accent5="accent5" accent6="accent6" hlink="hlink" folHlink="folHlink"/>
  </p:clrMapOvr>
  <p:transition advClick="0" advTm="15000">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42"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42"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42"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2020 </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84162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A9E53E-EFAD-49EC-AC23-FF4E3FB8BAB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872D6403-C365-4FCC-9353-BBAC25DE35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E233206-C9C7-4C13-8DC1-A37D83FB47C6}"/>
                </a:ext>
              </a:extLst>
            </p:cNvPr>
            <p:cNvSpPr/>
            <p:nvPr userDrawn="1"/>
          </p:nvSpPr>
          <p:spPr bwMode="auto">
            <a:xfrm>
              <a:off x="3286125" y="0"/>
              <a:ext cx="8905875" cy="6858000"/>
            </a:xfrm>
            <a:prstGeom prst="rect">
              <a:avLst/>
            </a:prstGeom>
            <a:gradFill flip="none" rotWithShape="1">
              <a:gsLst>
                <a:gs pos="59000">
                  <a:srgbClr val="000000">
                    <a:alpha val="70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6" name="Picture 5" descr="A person standing posing for the camera&#10;&#10;Description automatically generated">
            <a:extLst>
              <a:ext uri="{FF2B5EF4-FFF2-40B4-BE49-F238E27FC236}">
                <a16:creationId xmlns:a16="http://schemas.microsoft.com/office/drawing/2014/main" id="{E50F421F-69D0-455B-A9AE-9EF1E7D116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203" t="1374" r="-4075" b="24508"/>
          <a:stretch/>
        </p:blipFill>
        <p:spPr>
          <a:xfrm>
            <a:off x="1" y="0"/>
            <a:ext cx="6667500" cy="6858000"/>
          </a:xfrm>
          <a:prstGeom prst="rect">
            <a:avLst/>
          </a:prstGeom>
        </p:spPr>
      </p:pic>
    </p:spTree>
    <p:extLst>
      <p:ext uri="{BB962C8B-B14F-4D97-AF65-F5344CB8AC3E}">
        <p14:creationId xmlns:p14="http://schemas.microsoft.com/office/powerpoint/2010/main" val="2985860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EC786F-C504-DE4A-A96E-5722F83CEE6F}"/>
              </a:ext>
            </a:extLst>
          </p:cNvPr>
          <p:cNvSpPr>
            <a:spLocks noGrp="1"/>
          </p:cNvSpPr>
          <p:nvPr>
            <p:ph type="pic" sz="quarter" idx="10"/>
          </p:nvPr>
        </p:nvSpPr>
        <p:spPr>
          <a:xfrm>
            <a:off x="1713707" y="958850"/>
            <a:ext cx="8764587" cy="4940300"/>
          </a:xfrm>
          <a:effectLst>
            <a:outerShdw blurRad="292100" dist="139700" dir="2700000" algn="ctr" rotWithShape="0">
              <a:srgbClr val="000000">
                <a:alpha val="25000"/>
              </a:srgbClr>
            </a:outerShdw>
          </a:effectLst>
        </p:spPr>
        <p:txBody>
          <a:bodyPr/>
          <a:lstStyle/>
          <a:p>
            <a:endParaRPr lang="en-US"/>
          </a:p>
        </p:txBody>
      </p:sp>
      <p:sp>
        <p:nvSpPr>
          <p:cNvPr id="14" name="Title 13">
            <a:extLst>
              <a:ext uri="{FF2B5EF4-FFF2-40B4-BE49-F238E27FC236}">
                <a16:creationId xmlns:a16="http://schemas.microsoft.com/office/drawing/2014/main" id="{BA6992F7-B366-F94F-BF55-8A80DA41E756}"/>
              </a:ext>
            </a:extLst>
          </p:cNvPr>
          <p:cNvSpPr>
            <a:spLocks noGrp="1"/>
          </p:cNvSpPr>
          <p:nvPr>
            <p:ph type="title"/>
          </p:nvPr>
        </p:nvSpPr>
        <p:spPr>
          <a:xfrm>
            <a:off x="1709854" y="6253144"/>
            <a:ext cx="8772292" cy="276999"/>
          </a:xfrm>
          <a:noFill/>
        </p:spPr>
        <p:txBody>
          <a:bodyPr vert="horz" wrap="square" lIns="91440" tIns="45720" rIns="91440" bIns="45720" rtlCol="0" anchor="ctr">
            <a:spAutoFit/>
          </a:bodyPr>
          <a:lstStyle>
            <a:lvl1pPr algn="ctr">
              <a:defRPr kumimoji="0" lang="en-US" sz="1200" b="0" i="0" u="none" strike="noStrike" cap="none" spc="0" normalizeH="0" baseline="0">
                <a:ln>
                  <a:noFill/>
                </a:ln>
                <a:solidFill>
                  <a:prstClr val="white">
                    <a:lumMod val="50000"/>
                  </a:prstClr>
                </a:solidFill>
                <a:effectLst/>
                <a:uLnTx/>
                <a:uFillTx/>
                <a:latin typeface="Open Sans" charset="0"/>
                <a:ea typeface="Open Sans" charset="0"/>
                <a:cs typeface="Open Sans" charset="0"/>
              </a:defRPr>
            </a:lvl1pPr>
          </a:lstStyle>
          <a:p>
            <a:pPr marL="228600" marR="0" lvl="0" indent="-228600" algn="ctr" fontAlgn="auto">
              <a:lnSpc>
                <a:spcPct val="100000"/>
              </a:lnSpc>
              <a:spcBef>
                <a:spcPts val="0"/>
              </a:spcBef>
              <a:spcAft>
                <a:spcPts val="0"/>
              </a:spcAft>
              <a:buClrTx/>
              <a:buSzTx/>
              <a:buFont typeface="Arial"/>
              <a:tabLst/>
            </a:pPr>
            <a:r>
              <a:rPr lang="en-US"/>
              <a:t>Click to edit Master title style</a:t>
            </a:r>
          </a:p>
        </p:txBody>
      </p:sp>
    </p:spTree>
    <p:extLst>
      <p:ext uri="{BB962C8B-B14F-4D97-AF65-F5344CB8AC3E}">
        <p14:creationId xmlns:p14="http://schemas.microsoft.com/office/powerpoint/2010/main" val="373989991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858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6598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417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13909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79104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9018998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83231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876084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430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50817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9879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101886524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2628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6137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95209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B0E2D-90DE-4A77-99FB-C74F30E2A6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28389-9AD7-4051-9E50-A69DB03BD3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4386E-347C-4DD4-9B71-941292414743}"/>
              </a:ext>
            </a:extLst>
          </p:cNvPr>
          <p:cNvSpPr>
            <a:spLocks noGrp="1"/>
          </p:cNvSpPr>
          <p:nvPr>
            <p:ph type="dt" sz="half" idx="10"/>
          </p:nvPr>
        </p:nvSpPr>
        <p:spPr/>
        <p:txBody>
          <a:bodyPr/>
          <a:lstStyle/>
          <a:p>
            <a:fld id="{54F250F3-128B-499B-AAE0-9392E55B6EE5}" type="datetimeFigureOut">
              <a:rPr lang="en-US" smtClean="0"/>
              <a:t>6/23/2021</a:t>
            </a:fld>
            <a:endParaRPr lang="en-US"/>
          </a:p>
        </p:txBody>
      </p:sp>
      <p:sp>
        <p:nvSpPr>
          <p:cNvPr id="5" name="Footer Placeholder 4">
            <a:extLst>
              <a:ext uri="{FF2B5EF4-FFF2-40B4-BE49-F238E27FC236}">
                <a16:creationId xmlns:a16="http://schemas.microsoft.com/office/drawing/2014/main" id="{2EC91AC3-E1F1-43A2-A005-63683D3B7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9E301-EB95-47EB-B9C5-18B0D283FF0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403907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760720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815437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892966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3720934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787557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8762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5205880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254356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4756363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090977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65270614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222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637718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173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2166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0177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6302643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5099233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9600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95212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006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26595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357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44843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50070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45503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71418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1339704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3627880"/>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390890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36048322"/>
      </p:ext>
    </p:extLst>
  </p:cSld>
  <p:clrMapOvr>
    <a:masterClrMapping/>
  </p:clrMapOvr>
  <p:transition>
    <p:fade/>
  </p:transition>
  <p:extLst>
    <p:ext uri="{DCECCB84-F9BA-43D5-87BE-67443E8EF086}">
      <p15:sldGuideLst xmlns:p15="http://schemas.microsoft.com/office/powerpoint/2012/main"/>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55723357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976538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26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51524263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3804048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8052626"/>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3513893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29409471"/>
      </p:ext>
    </p:extLst>
  </p:cSld>
  <p:clrMapOvr>
    <a:masterClrMapping/>
  </p:clrMapOvr>
  <p:transition>
    <p:fade/>
  </p:transition>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8938352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5552974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5432997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2415860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83444817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145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8178913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490877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776495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2776667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18182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86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9613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814268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black">
    <p:bg>
      <p:bgRef idx="1001">
        <a:schemeClr val="bg1"/>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ABF6691E-F62E-4072-BD0A-9639B4F2CA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289" y="3204862"/>
            <a:ext cx="2101774" cy="448276"/>
          </a:xfrm>
          <a:prstGeom prst="rect">
            <a:avLst/>
          </a:prstGeom>
        </p:spPr>
      </p:pic>
    </p:spTree>
    <p:extLst>
      <p:ext uri="{BB962C8B-B14F-4D97-AF65-F5344CB8AC3E}">
        <p14:creationId xmlns:p14="http://schemas.microsoft.com/office/powerpoint/2010/main" val="1891282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2365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1159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980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757928556"/>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19747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3009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041905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995929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7DE4-4FEC-48D9-8A61-01D16799C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2870C-CECC-4952-9780-9C77445B8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47150-F5FE-4538-9F35-B7506A1ACF1F}"/>
              </a:ext>
            </a:extLst>
          </p:cNvPr>
          <p:cNvSpPr>
            <a:spLocks noGrp="1"/>
          </p:cNvSpPr>
          <p:nvPr>
            <p:ph type="dt" sz="half" idx="10"/>
          </p:nvPr>
        </p:nvSpPr>
        <p:spPr/>
        <p:txBody>
          <a:bodyPr/>
          <a:lstStyle/>
          <a:p>
            <a:fld id="{54F250F3-128B-499B-AAE0-9392E55B6EE5}" type="datetimeFigureOut">
              <a:rPr lang="en-US" smtClean="0"/>
              <a:t>6/23/2021</a:t>
            </a:fld>
            <a:endParaRPr lang="en-US"/>
          </a:p>
        </p:txBody>
      </p:sp>
      <p:sp>
        <p:nvSpPr>
          <p:cNvPr id="5" name="Footer Placeholder 4">
            <a:extLst>
              <a:ext uri="{FF2B5EF4-FFF2-40B4-BE49-F238E27FC236}">
                <a16:creationId xmlns:a16="http://schemas.microsoft.com/office/drawing/2014/main" id="{EFB66916-63EA-4E14-9B56-8E654C974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07905-5C96-4A26-AA7F-FACE4CA1643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683446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42693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734082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09418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99994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9585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45602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307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67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297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87429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1F2-B3C0-4E95-8B41-C5AE847063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2E96C-8D90-47C5-8D31-76BFB07F3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3A668-14DC-4D7A-834B-3813B22AF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C93CC-0CCC-4FDD-B0EB-06B6DD1EC29F}"/>
              </a:ext>
            </a:extLst>
          </p:cNvPr>
          <p:cNvSpPr>
            <a:spLocks noGrp="1"/>
          </p:cNvSpPr>
          <p:nvPr>
            <p:ph type="dt" sz="half" idx="10"/>
          </p:nvPr>
        </p:nvSpPr>
        <p:spPr/>
        <p:txBody>
          <a:bodyPr/>
          <a:lstStyle/>
          <a:p>
            <a:fld id="{54F250F3-128B-499B-AAE0-9392E55B6EE5}" type="datetimeFigureOut">
              <a:rPr lang="en-US" smtClean="0"/>
              <a:t>6/23/2021</a:t>
            </a:fld>
            <a:endParaRPr lang="en-US"/>
          </a:p>
        </p:txBody>
      </p:sp>
      <p:sp>
        <p:nvSpPr>
          <p:cNvPr id="6" name="Footer Placeholder 5">
            <a:extLst>
              <a:ext uri="{FF2B5EF4-FFF2-40B4-BE49-F238E27FC236}">
                <a16:creationId xmlns:a16="http://schemas.microsoft.com/office/drawing/2014/main" id="{2548A670-9C73-4D79-9768-2DE6850FA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1FC96-F76B-4A73-BEFA-3A861D32505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4622911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2128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65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0103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6/23/2021</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0296903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6/23/2021</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14184580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376990179"/>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39611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4759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3130340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43503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B432-2633-491A-8933-FF6DEFB075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38697-F909-49D9-8090-C099769BDA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4F3586-DA10-4C2A-99BF-F8272A5A5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E938D3-D470-42C6-A489-BC682BB2E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42372-11F4-4CF7-88B7-3E8FDE6AB6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99DD6A-94DF-4FA9-A057-5D05E85EE4F5}"/>
              </a:ext>
            </a:extLst>
          </p:cNvPr>
          <p:cNvSpPr>
            <a:spLocks noGrp="1"/>
          </p:cNvSpPr>
          <p:nvPr>
            <p:ph type="dt" sz="half" idx="10"/>
          </p:nvPr>
        </p:nvSpPr>
        <p:spPr/>
        <p:txBody>
          <a:bodyPr/>
          <a:lstStyle/>
          <a:p>
            <a:fld id="{54F250F3-128B-499B-AAE0-9392E55B6EE5}" type="datetimeFigureOut">
              <a:rPr lang="en-US" smtClean="0"/>
              <a:t>6/23/2021</a:t>
            </a:fld>
            <a:endParaRPr lang="en-US"/>
          </a:p>
        </p:txBody>
      </p:sp>
      <p:sp>
        <p:nvSpPr>
          <p:cNvPr id="8" name="Footer Placeholder 7">
            <a:extLst>
              <a:ext uri="{FF2B5EF4-FFF2-40B4-BE49-F238E27FC236}">
                <a16:creationId xmlns:a16="http://schemas.microsoft.com/office/drawing/2014/main" id="{D57DE537-2AD3-44F7-A61B-FD4AD551CA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264BD7-680B-436E-9A96-FFFBA08FF455}"/>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6752879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025369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4449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967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6800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8359817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9157042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0923962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9243178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957070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24776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58B2-F677-4A64-AED9-B03616F3CF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57FB74-A3F6-47C1-BC3A-2AA18FAE58B0}"/>
              </a:ext>
            </a:extLst>
          </p:cNvPr>
          <p:cNvSpPr>
            <a:spLocks noGrp="1"/>
          </p:cNvSpPr>
          <p:nvPr>
            <p:ph type="dt" sz="half" idx="10"/>
          </p:nvPr>
        </p:nvSpPr>
        <p:spPr/>
        <p:txBody>
          <a:bodyPr/>
          <a:lstStyle/>
          <a:p>
            <a:fld id="{54F250F3-128B-499B-AAE0-9392E55B6EE5}" type="datetimeFigureOut">
              <a:rPr lang="en-US" smtClean="0"/>
              <a:t>6/23/2021</a:t>
            </a:fld>
            <a:endParaRPr lang="en-US"/>
          </a:p>
        </p:txBody>
      </p:sp>
      <p:sp>
        <p:nvSpPr>
          <p:cNvPr id="4" name="Footer Placeholder 3">
            <a:extLst>
              <a:ext uri="{FF2B5EF4-FFF2-40B4-BE49-F238E27FC236}">
                <a16:creationId xmlns:a16="http://schemas.microsoft.com/office/drawing/2014/main" id="{97606C42-EECA-4D9D-9119-167CF8D113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8B09E6-89A9-4288-9899-B12CE511EB4D}"/>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323239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808083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4913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4074124859"/>
      </p:ext>
    </p:extLst>
  </p:cSld>
  <p:clrMapOvr>
    <a:masterClrMapping/>
  </p:clrMapOvr>
  <p:transition>
    <p:fade/>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01964863"/>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006726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835389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3751319"/>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43036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779950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0244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AB20E-76E8-42DD-8FDA-20357381415D}"/>
              </a:ext>
            </a:extLst>
          </p:cNvPr>
          <p:cNvSpPr>
            <a:spLocks noGrp="1"/>
          </p:cNvSpPr>
          <p:nvPr>
            <p:ph type="dt" sz="half" idx="10"/>
          </p:nvPr>
        </p:nvSpPr>
        <p:spPr/>
        <p:txBody>
          <a:bodyPr/>
          <a:lstStyle/>
          <a:p>
            <a:fld id="{54F250F3-128B-499B-AAE0-9392E55B6EE5}" type="datetimeFigureOut">
              <a:rPr lang="en-US" smtClean="0"/>
              <a:t>6/23/2021</a:t>
            </a:fld>
            <a:endParaRPr lang="en-US"/>
          </a:p>
        </p:txBody>
      </p:sp>
      <p:sp>
        <p:nvSpPr>
          <p:cNvPr id="3" name="Footer Placeholder 2">
            <a:extLst>
              <a:ext uri="{FF2B5EF4-FFF2-40B4-BE49-F238E27FC236}">
                <a16:creationId xmlns:a16="http://schemas.microsoft.com/office/drawing/2014/main" id="{251841D6-DD91-49BB-A2C8-23DAB30FA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2A16F-7990-4492-820C-F517CF97DB9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5146090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2926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810472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871501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723670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043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70814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02813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6/23/2021</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9898962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3281806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73283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CB0A-DC40-47F3-8B0B-DBA4DD4F2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2C7928-BEDB-49F9-B86B-EB4ABCA21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B2093-FCE2-4AAB-9818-08C289E5A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3D10A-E45A-4229-8CC0-1D99373582B9}"/>
              </a:ext>
            </a:extLst>
          </p:cNvPr>
          <p:cNvSpPr>
            <a:spLocks noGrp="1"/>
          </p:cNvSpPr>
          <p:nvPr>
            <p:ph type="dt" sz="half" idx="10"/>
          </p:nvPr>
        </p:nvSpPr>
        <p:spPr/>
        <p:txBody>
          <a:bodyPr/>
          <a:lstStyle/>
          <a:p>
            <a:fld id="{54F250F3-128B-499B-AAE0-9392E55B6EE5}" type="datetimeFigureOut">
              <a:rPr lang="en-US" smtClean="0"/>
              <a:t>6/23/2021</a:t>
            </a:fld>
            <a:endParaRPr lang="en-US"/>
          </a:p>
        </p:txBody>
      </p:sp>
      <p:sp>
        <p:nvSpPr>
          <p:cNvPr id="6" name="Footer Placeholder 5">
            <a:extLst>
              <a:ext uri="{FF2B5EF4-FFF2-40B4-BE49-F238E27FC236}">
                <a16:creationId xmlns:a16="http://schemas.microsoft.com/office/drawing/2014/main" id="{72A91AC0-658D-4066-8B59-3CC679521D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E9072-2981-47F4-88AB-665C322EFD4F}"/>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274536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63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044832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40876"/>
      </p:ext>
    </p:extLst>
  </p:cSld>
  <p:clrMapOvr>
    <a:masterClrMapping/>
  </p:clrMapOvr>
  <p:transition>
    <p:fade/>
  </p:transition>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5017866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6304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02376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9026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18581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326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4510018"/>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FFBF-2E1F-4D94-9FB0-92E00CE9A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3BAFBB-3E9A-48FB-BF03-74360BC92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E9E7F3-A36B-4C99-8078-2D3DA3CD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9EF68-FF79-4BFF-A12A-BBF77063D439}"/>
              </a:ext>
            </a:extLst>
          </p:cNvPr>
          <p:cNvSpPr>
            <a:spLocks noGrp="1"/>
          </p:cNvSpPr>
          <p:nvPr>
            <p:ph type="dt" sz="half" idx="10"/>
          </p:nvPr>
        </p:nvSpPr>
        <p:spPr/>
        <p:txBody>
          <a:bodyPr/>
          <a:lstStyle/>
          <a:p>
            <a:fld id="{54F250F3-128B-499B-AAE0-9392E55B6EE5}" type="datetimeFigureOut">
              <a:rPr lang="en-US" smtClean="0"/>
              <a:t>6/23/2021</a:t>
            </a:fld>
            <a:endParaRPr lang="en-US"/>
          </a:p>
        </p:txBody>
      </p:sp>
      <p:sp>
        <p:nvSpPr>
          <p:cNvPr id="6" name="Footer Placeholder 5">
            <a:extLst>
              <a:ext uri="{FF2B5EF4-FFF2-40B4-BE49-F238E27FC236}">
                <a16:creationId xmlns:a16="http://schemas.microsoft.com/office/drawing/2014/main" id="{D9E6B317-9CED-4881-B654-D4E2F3412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04364A-DEDF-4611-9351-B17B0650D5AC}"/>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3959708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6234846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747471761"/>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3012578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64016105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4707926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8179027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1818270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92714086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45134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6021524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image" Target="../media/image1.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theme" Target="../theme/theme2.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image" Target="../media/image6.emf"/><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image" Target="../media/image5.png"/><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8" Type="http://schemas.openxmlformats.org/officeDocument/2006/relationships/slideLayout" Target="../slideLayouts/slideLayout55.xml"/><Relationship Id="rId3"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image" Target="../media/image19.png"/><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image" Target="../media/image6.emf"/><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theme" Target="../theme/theme4.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08.xml"/><Relationship Id="rId7"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4" Type="http://schemas.openxmlformats.org/officeDocument/2006/relationships/slideLayout" Target="../slideLayouts/slideLayout109.xml"/><Relationship Id="rId9" Type="http://schemas.openxmlformats.org/officeDocument/2006/relationships/image" Target="../media/image6.emf"/></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37.xml"/><Relationship Id="rId21" Type="http://schemas.openxmlformats.org/officeDocument/2006/relationships/slideLayout" Target="../slideLayouts/slideLayout132.xml"/><Relationship Id="rId42" Type="http://schemas.openxmlformats.org/officeDocument/2006/relationships/slideLayout" Target="../slideLayouts/slideLayout153.xml"/><Relationship Id="rId47" Type="http://schemas.openxmlformats.org/officeDocument/2006/relationships/slideLayout" Target="../slideLayouts/slideLayout158.xml"/><Relationship Id="rId63" Type="http://schemas.openxmlformats.org/officeDocument/2006/relationships/slideLayout" Target="../slideLayouts/slideLayout174.xml"/><Relationship Id="rId68" Type="http://schemas.openxmlformats.org/officeDocument/2006/relationships/slideLayout" Target="../slideLayouts/slideLayout179.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9" Type="http://schemas.openxmlformats.org/officeDocument/2006/relationships/slideLayout" Target="../slideLayouts/slideLayout140.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45" Type="http://schemas.openxmlformats.org/officeDocument/2006/relationships/slideLayout" Target="../slideLayouts/slideLayout156.xml"/><Relationship Id="rId53" Type="http://schemas.openxmlformats.org/officeDocument/2006/relationships/slideLayout" Target="../slideLayouts/slideLayout164.xml"/><Relationship Id="rId58" Type="http://schemas.openxmlformats.org/officeDocument/2006/relationships/slideLayout" Target="../slideLayouts/slideLayout169.xml"/><Relationship Id="rId66" Type="http://schemas.openxmlformats.org/officeDocument/2006/relationships/slideLayout" Target="../slideLayouts/slideLayout177.xml"/><Relationship Id="rId74" Type="http://schemas.openxmlformats.org/officeDocument/2006/relationships/slideLayout" Target="../slideLayouts/slideLayout185.xml"/><Relationship Id="rId5" Type="http://schemas.openxmlformats.org/officeDocument/2006/relationships/slideLayout" Target="../slideLayouts/slideLayout116.xml"/><Relationship Id="rId61" Type="http://schemas.openxmlformats.org/officeDocument/2006/relationships/slideLayout" Target="../slideLayouts/slideLayout172.xml"/><Relationship Id="rId19" Type="http://schemas.openxmlformats.org/officeDocument/2006/relationships/slideLayout" Target="../slideLayouts/slideLayout13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43" Type="http://schemas.openxmlformats.org/officeDocument/2006/relationships/slideLayout" Target="../slideLayouts/slideLayout154.xml"/><Relationship Id="rId48" Type="http://schemas.openxmlformats.org/officeDocument/2006/relationships/slideLayout" Target="../slideLayouts/slideLayout159.xml"/><Relationship Id="rId56" Type="http://schemas.openxmlformats.org/officeDocument/2006/relationships/slideLayout" Target="../slideLayouts/slideLayout167.xml"/><Relationship Id="rId64" Type="http://schemas.openxmlformats.org/officeDocument/2006/relationships/slideLayout" Target="../slideLayouts/slideLayout175.xml"/><Relationship Id="rId69" Type="http://schemas.openxmlformats.org/officeDocument/2006/relationships/slideLayout" Target="../slideLayouts/slideLayout180.xml"/><Relationship Id="rId8" Type="http://schemas.openxmlformats.org/officeDocument/2006/relationships/slideLayout" Target="../slideLayouts/slideLayout119.xml"/><Relationship Id="rId51" Type="http://schemas.openxmlformats.org/officeDocument/2006/relationships/slideLayout" Target="../slideLayouts/slideLayout162.xml"/><Relationship Id="rId72" Type="http://schemas.openxmlformats.org/officeDocument/2006/relationships/slideLayout" Target="../slideLayouts/slideLayout183.xml"/><Relationship Id="rId3" Type="http://schemas.openxmlformats.org/officeDocument/2006/relationships/slideLayout" Target="../slideLayouts/slideLayout114.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46" Type="http://schemas.openxmlformats.org/officeDocument/2006/relationships/slideLayout" Target="../slideLayouts/slideLayout157.xml"/><Relationship Id="rId59" Type="http://schemas.openxmlformats.org/officeDocument/2006/relationships/slideLayout" Target="../slideLayouts/slideLayout170.xml"/><Relationship Id="rId67" Type="http://schemas.openxmlformats.org/officeDocument/2006/relationships/slideLayout" Target="../slideLayouts/slideLayout178.xml"/><Relationship Id="rId20" Type="http://schemas.openxmlformats.org/officeDocument/2006/relationships/slideLayout" Target="../slideLayouts/slideLayout131.xml"/><Relationship Id="rId41" Type="http://schemas.openxmlformats.org/officeDocument/2006/relationships/slideLayout" Target="../slideLayouts/slideLayout152.xml"/><Relationship Id="rId54" Type="http://schemas.openxmlformats.org/officeDocument/2006/relationships/slideLayout" Target="../slideLayouts/slideLayout165.xml"/><Relationship Id="rId62" Type="http://schemas.openxmlformats.org/officeDocument/2006/relationships/slideLayout" Target="../slideLayouts/slideLayout173.xml"/><Relationship Id="rId70" Type="http://schemas.openxmlformats.org/officeDocument/2006/relationships/slideLayout" Target="../slideLayouts/slideLayout181.xml"/><Relationship Id="rId75" Type="http://schemas.openxmlformats.org/officeDocument/2006/relationships/theme" Target="../theme/theme6.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49" Type="http://schemas.openxmlformats.org/officeDocument/2006/relationships/slideLayout" Target="../slideLayouts/slideLayout160.xml"/><Relationship Id="rId57" Type="http://schemas.openxmlformats.org/officeDocument/2006/relationships/slideLayout" Target="../slideLayouts/slideLayout168.xml"/><Relationship Id="rId10" Type="http://schemas.openxmlformats.org/officeDocument/2006/relationships/slideLayout" Target="../slideLayouts/slideLayout121.xml"/><Relationship Id="rId31" Type="http://schemas.openxmlformats.org/officeDocument/2006/relationships/slideLayout" Target="../slideLayouts/slideLayout142.xml"/><Relationship Id="rId44" Type="http://schemas.openxmlformats.org/officeDocument/2006/relationships/slideLayout" Target="../slideLayouts/slideLayout155.xml"/><Relationship Id="rId52" Type="http://schemas.openxmlformats.org/officeDocument/2006/relationships/slideLayout" Target="../slideLayouts/slideLayout163.xml"/><Relationship Id="rId60" Type="http://schemas.openxmlformats.org/officeDocument/2006/relationships/slideLayout" Target="../slideLayouts/slideLayout171.xml"/><Relationship Id="rId65" Type="http://schemas.openxmlformats.org/officeDocument/2006/relationships/slideLayout" Target="../slideLayouts/slideLayout176.xml"/><Relationship Id="rId73" Type="http://schemas.openxmlformats.org/officeDocument/2006/relationships/slideLayout" Target="../slideLayouts/slideLayout18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9" Type="http://schemas.openxmlformats.org/officeDocument/2006/relationships/slideLayout" Target="../slideLayouts/slideLayout150.xml"/><Relationship Id="rId34" Type="http://schemas.openxmlformats.org/officeDocument/2006/relationships/slideLayout" Target="../slideLayouts/slideLayout145.xml"/><Relationship Id="rId50" Type="http://schemas.openxmlformats.org/officeDocument/2006/relationships/slideLayout" Target="../slideLayouts/slideLayout161.xml"/><Relationship Id="rId55" Type="http://schemas.openxmlformats.org/officeDocument/2006/relationships/slideLayout" Target="../slideLayouts/slideLayout166.xml"/><Relationship Id="rId76" Type="http://schemas.openxmlformats.org/officeDocument/2006/relationships/image" Target="../media/image1.emf"/><Relationship Id="rId7" Type="http://schemas.openxmlformats.org/officeDocument/2006/relationships/slideLayout" Target="../slideLayouts/slideLayout118.xml"/><Relationship Id="rId71" Type="http://schemas.openxmlformats.org/officeDocument/2006/relationships/slideLayout" Target="../slideLayouts/slideLayout18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image" Target="../media/image1.emf"/><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theme" Target="../theme/theme7.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 Id="rId3"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34" Type="http://schemas.openxmlformats.org/officeDocument/2006/relationships/image" Target="../media/image19.png"/><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image" Target="../media/image6.emf"/><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8.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8"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6945D8-81ED-4957-AE86-F334BEE78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5A135C-EEB3-4754-848C-E6C8200CF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1D3A4-AD98-46A4-8245-E67F9A7A8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50F3-128B-499B-AAE0-9392E55B6EE5}" type="datetimeFigureOut">
              <a:rPr lang="en-US" smtClean="0"/>
              <a:t>6/23/2021</a:t>
            </a:fld>
            <a:endParaRPr lang="en-US"/>
          </a:p>
        </p:txBody>
      </p:sp>
      <p:sp>
        <p:nvSpPr>
          <p:cNvPr id="5" name="Footer Placeholder 4">
            <a:extLst>
              <a:ext uri="{FF2B5EF4-FFF2-40B4-BE49-F238E27FC236}">
                <a16:creationId xmlns:a16="http://schemas.microsoft.com/office/drawing/2014/main" id="{FD53A88D-109D-44CC-A35B-E71285A53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B506F3-376F-4DDB-A930-A1D8D4F74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30C0-E712-4153-A6B4-2D7AD03C5CB1}" type="slidenum">
              <a:rPr lang="en-US" smtClean="0"/>
              <a:t>‹#›</a:t>
            </a:fld>
            <a:endParaRPr lang="en-US"/>
          </a:p>
        </p:txBody>
      </p:sp>
    </p:spTree>
    <p:extLst>
      <p:ext uri="{BB962C8B-B14F-4D97-AF65-F5344CB8AC3E}">
        <p14:creationId xmlns:p14="http://schemas.microsoft.com/office/powerpoint/2010/main" val="2059265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21" r:id="rId12"/>
    <p:sldLayoutId id="214748382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602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12157384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91" r:id="rId36"/>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3859369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8"/>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53295720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90" r:id="rId6"/>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7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8531233"/>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858" r:id="rId34"/>
    <p:sldLayoutId id="2147483859" r:id="rId35"/>
    <p:sldLayoutId id="2147483860" r:id="rId36"/>
    <p:sldLayoutId id="2147483861" r:id="rId37"/>
    <p:sldLayoutId id="2147483862" r:id="rId38"/>
    <p:sldLayoutId id="2147483863" r:id="rId39"/>
    <p:sldLayoutId id="2147483864" r:id="rId40"/>
    <p:sldLayoutId id="2147483865" r:id="rId41"/>
    <p:sldLayoutId id="2147483866" r:id="rId42"/>
    <p:sldLayoutId id="2147483867" r:id="rId43"/>
    <p:sldLayoutId id="2147483868" r:id="rId44"/>
    <p:sldLayoutId id="2147483869" r:id="rId45"/>
    <p:sldLayoutId id="2147483870" r:id="rId46"/>
    <p:sldLayoutId id="2147483871" r:id="rId47"/>
    <p:sldLayoutId id="2147483872" r:id="rId48"/>
    <p:sldLayoutId id="2147483873" r:id="rId49"/>
    <p:sldLayoutId id="2147483874" r:id="rId50"/>
    <p:sldLayoutId id="2147483875" r:id="rId51"/>
    <p:sldLayoutId id="2147483876" r:id="rId52"/>
    <p:sldLayoutId id="2147483877" r:id="rId53"/>
    <p:sldLayoutId id="2147483878" r:id="rId54"/>
    <p:sldLayoutId id="2147483880" r:id="rId55"/>
    <p:sldLayoutId id="2147483881" r:id="rId56"/>
    <p:sldLayoutId id="2147483882" r:id="rId57"/>
    <p:sldLayoutId id="2147483883" r:id="rId58"/>
    <p:sldLayoutId id="2147483884" r:id="rId59"/>
    <p:sldLayoutId id="2147483885" r:id="rId60"/>
    <p:sldLayoutId id="2147483886" r:id="rId61"/>
    <p:sldLayoutId id="2147483887" r:id="rId62"/>
    <p:sldLayoutId id="2147483888" r:id="rId63"/>
    <p:sldLayoutId id="2147483889" r:id="rId64"/>
    <p:sldLayoutId id="2147483890" r:id="rId65"/>
    <p:sldLayoutId id="2147483891" r:id="rId66"/>
    <p:sldLayoutId id="2147483892" r:id="rId67"/>
    <p:sldLayoutId id="2147483893" r:id="rId68"/>
    <p:sldLayoutId id="2147483894" r:id="rId69"/>
    <p:sldLayoutId id="2147483895" r:id="rId70"/>
    <p:sldLayoutId id="2147483896" r:id="rId71"/>
    <p:sldLayoutId id="2147483897" r:id="rId72"/>
    <p:sldLayoutId id="2147483898" r:id="rId73"/>
    <p:sldLayoutId id="2147483899"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336459"/>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5" r:id="rId33"/>
    <p:sldLayoutId id="2147483936" r:id="rId34"/>
    <p:sldLayoutId id="214748393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03628907"/>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7.xml"/><Relationship Id="rId5" Type="http://schemas.openxmlformats.org/officeDocument/2006/relationships/image" Target="../media/image83.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png"/><Relationship Id="rId18" Type="http://schemas.openxmlformats.org/officeDocument/2006/relationships/image" Target="../media/image86.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0.png"/><Relationship Id="rId17" Type="http://schemas.openxmlformats.org/officeDocument/2006/relationships/image" Target="../media/image85.png"/><Relationship Id="rId2" Type="http://schemas.openxmlformats.org/officeDocument/2006/relationships/notesSlide" Target="../notesSlides/notesSlide10.xml"/><Relationship Id="rId16" Type="http://schemas.openxmlformats.org/officeDocument/2006/relationships/image" Target="../media/image84.png"/><Relationship Id="rId1" Type="http://schemas.openxmlformats.org/officeDocument/2006/relationships/slideLayout" Target="../slideLayouts/slideLayout36.xml"/><Relationship Id="rId6" Type="http://schemas.openxmlformats.org/officeDocument/2006/relationships/image" Target="../media/image54.png"/><Relationship Id="rId11" Type="http://schemas.openxmlformats.org/officeDocument/2006/relationships/image" Target="../media/image55.png"/><Relationship Id="rId5" Type="http://schemas.openxmlformats.org/officeDocument/2006/relationships/image" Target="../media/image56.png"/><Relationship Id="rId15" Type="http://schemas.openxmlformats.org/officeDocument/2006/relationships/image" Target="../media/image81.png"/><Relationship Id="rId10" Type="http://schemas.openxmlformats.org/officeDocument/2006/relationships/image" Target="../media/image63.svg"/><Relationship Id="rId4" Type="http://schemas.openxmlformats.org/officeDocument/2006/relationships/image" Target="../media/image58.png"/><Relationship Id="rId9" Type="http://schemas.openxmlformats.org/officeDocument/2006/relationships/image" Target="../media/image62.png"/><Relationship Id="rId1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60.png"/><Relationship Id="rId1" Type="http://schemas.openxmlformats.org/officeDocument/2006/relationships/slideLayout" Target="../slideLayouts/slideLayout36.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0.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4.png"/><Relationship Id="rId17"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63.svg"/><Relationship Id="rId20" Type="http://schemas.openxmlformats.org/officeDocument/2006/relationships/image" Target="../media/image64.png"/><Relationship Id="rId1" Type="http://schemas.openxmlformats.org/officeDocument/2006/relationships/slideLayout" Target="../slideLayouts/slideLayout36.xml"/><Relationship Id="rId6" Type="http://schemas.openxmlformats.org/officeDocument/2006/relationships/image" Target="../media/image50.sv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2.png"/><Relationship Id="rId10" Type="http://schemas.openxmlformats.org/officeDocument/2006/relationships/image" Target="../media/image58.png"/><Relationship Id="rId19" Type="http://schemas.openxmlformats.org/officeDocument/2006/relationships/image" Target="../media/image61.pn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6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png"/><Relationship Id="rId9"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50.svg"/><Relationship Id="rId11" Type="http://schemas.openxmlformats.org/officeDocument/2006/relationships/image" Target="../media/image73.png"/><Relationship Id="rId5" Type="http://schemas.openxmlformats.org/officeDocument/2006/relationships/image" Target="../media/image49.png"/><Relationship Id="rId10" Type="http://schemas.openxmlformats.org/officeDocument/2006/relationships/image" Target="../media/image59.png"/><Relationship Id="rId4" Type="http://schemas.openxmlformats.org/officeDocument/2006/relationships/image" Target="../media/image48.svg"/><Relationship Id="rId9" Type="http://schemas.openxmlformats.org/officeDocument/2006/relationships/image" Target="../media/image57.png"/></Relationships>
</file>

<file path=ppt/slides/_rels/slide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50.svg"/><Relationship Id="rId11" Type="http://schemas.openxmlformats.org/officeDocument/2006/relationships/image" Target="../media/image59.png"/><Relationship Id="rId5" Type="http://schemas.openxmlformats.org/officeDocument/2006/relationships/image" Target="../media/image49.png"/><Relationship Id="rId10" Type="http://schemas.openxmlformats.org/officeDocument/2006/relationships/image" Target="../media/image57.png"/><Relationship Id="rId4" Type="http://schemas.openxmlformats.org/officeDocument/2006/relationships/image" Target="../media/image48.svg"/><Relationship Id="rId9"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0166" y="0"/>
            <a:ext cx="2131834" cy="955503"/>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96000" y="3074143"/>
            <a:ext cx="6277088" cy="470909"/>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dirty="0">
                <a:solidFill>
                  <a:srgbClr val="FFB900"/>
                </a:solidFill>
                <a:latin typeface="Segoe UI Semibold" panose="020B0702040204020203" pitchFamily="34" charset="0"/>
                <a:cs typeface="Segoe UI Semibold" panose="020B0702040204020203" pitchFamily="34" charset="0"/>
              </a:rPr>
              <a:t>a modern education data estate</a:t>
            </a:r>
            <a:endParaRPr kumimoji="0" lang="en-U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pic>
        <p:nvPicPr>
          <p:cNvPr id="9" name="Picture 8">
            <a:extLst>
              <a:ext uri="{FF2B5EF4-FFF2-40B4-BE49-F238E27FC236}">
                <a16:creationId xmlns:a16="http://schemas.microsoft.com/office/drawing/2014/main" id="{311818B9-49D7-4C5D-A67C-47BD8E312FB1}"/>
              </a:ext>
            </a:extLst>
          </p:cNvPr>
          <p:cNvPicPr>
            <a:picLocks noChangeAspect="1"/>
          </p:cNvPicPr>
          <p:nvPr/>
        </p:nvPicPr>
        <p:blipFill rotWithShape="1">
          <a:blip r:embed="rId4">
            <a:extLst>
              <a:ext uri="{28A0092B-C50C-407E-A947-70E740481C1C}">
                <a14:useLocalDpi xmlns:a14="http://schemas.microsoft.com/office/drawing/2010/main" val="0"/>
              </a:ext>
            </a:extLst>
          </a:blip>
          <a:srcRect l="7860" r="39168"/>
          <a:stretch/>
        </p:blipFill>
        <p:spPr>
          <a:xfrm>
            <a:off x="-6487" y="-1"/>
            <a:ext cx="5450730" cy="6858001"/>
          </a:xfrm>
          <a:prstGeom prst="rect">
            <a:avLst/>
          </a:prstGeom>
        </p:spPr>
      </p:pic>
    </p:spTree>
    <p:extLst>
      <p:ext uri="{BB962C8B-B14F-4D97-AF65-F5344CB8AC3E}">
        <p14:creationId xmlns:p14="http://schemas.microsoft.com/office/powerpoint/2010/main" val="3113240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692EC0-4359-4BA0-BE94-3386303F99D3}"/>
              </a:ext>
            </a:extLst>
          </p:cNvPr>
          <p:cNvPicPr>
            <a:picLocks noChangeAspect="1"/>
          </p:cNvPicPr>
          <p:nvPr/>
        </p:nvPicPr>
        <p:blipFill>
          <a:blip r:embed="rId3"/>
          <a:stretch>
            <a:fillRect/>
          </a:stretch>
        </p:blipFill>
        <p:spPr>
          <a:xfrm>
            <a:off x="8360228" y="157668"/>
            <a:ext cx="3831771" cy="1599018"/>
          </a:xfrm>
          <a:prstGeom prst="rect">
            <a:avLst/>
          </a:prstGeom>
          <a:effectLst>
            <a:glow rad="63500">
              <a:schemeClr val="accent2">
                <a:satMod val="175000"/>
                <a:alpha val="40000"/>
              </a:schemeClr>
            </a:glow>
          </a:effectLst>
        </p:spPr>
      </p:pic>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4"/>
          <a:stretch>
            <a:fillRect/>
          </a:stretch>
        </p:blipFill>
        <p:spPr>
          <a:xfrm>
            <a:off x="7966600" y="4240179"/>
            <a:ext cx="4077518" cy="2558700"/>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5"/>
          <a:stretch>
            <a:fillRect/>
          </a:stretch>
        </p:blipFill>
        <p:spPr>
          <a:xfrm>
            <a:off x="8212346" y="1963986"/>
            <a:ext cx="3831771" cy="1964806"/>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6"/>
          <a:stretch>
            <a:fillRect/>
          </a:stretch>
        </p:blipFill>
        <p:spPr>
          <a:xfrm>
            <a:off x="2741353" y="4319647"/>
            <a:ext cx="4842984" cy="2399764"/>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7"/>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8" name="Straight Arrow Connector 7">
            <a:extLst>
              <a:ext uri="{FF2B5EF4-FFF2-40B4-BE49-F238E27FC236}">
                <a16:creationId xmlns:a16="http://schemas.microsoft.com/office/drawing/2014/main" id="{BCEE644C-1EB8-4672-9AF2-E34674389360}"/>
              </a:ext>
            </a:extLst>
          </p:cNvPr>
          <p:cNvCxnSpPr>
            <a:cxnSpLocks/>
          </p:cNvCxnSpPr>
          <p:nvPr/>
        </p:nvCxnSpPr>
        <p:spPr>
          <a:xfrm flipH="1">
            <a:off x="1717964" y="3928792"/>
            <a:ext cx="228350" cy="390855"/>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3910CD4-15BD-464A-81FC-56C8080302B1}"/>
              </a:ext>
            </a:extLst>
          </p:cNvPr>
          <p:cNvCxnSpPr>
            <a:cxnSpLocks/>
          </p:cNvCxnSpPr>
          <p:nvPr/>
        </p:nvCxnSpPr>
        <p:spPr>
          <a:xfrm>
            <a:off x="3979655" y="3928792"/>
            <a:ext cx="0" cy="311387"/>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00342A5-8006-4732-A109-06C401EE6579}"/>
              </a:ext>
            </a:extLst>
          </p:cNvPr>
          <p:cNvCxnSpPr>
            <a:cxnSpLocks/>
          </p:cNvCxnSpPr>
          <p:nvPr/>
        </p:nvCxnSpPr>
        <p:spPr>
          <a:xfrm>
            <a:off x="7159557" y="3831833"/>
            <a:ext cx="807043" cy="40834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8"/>
          <a:stretch>
            <a:fillRect/>
          </a:stretch>
        </p:blipFill>
        <p:spPr>
          <a:xfrm>
            <a:off x="351339" y="534626"/>
            <a:ext cx="6960867" cy="3314698"/>
          </a:xfrm>
          <a:prstGeom prst="rect">
            <a:avLst/>
          </a:prstGeom>
          <a:effectLst>
            <a:glow rad="127000">
              <a:schemeClr val="bg2">
                <a:alpha val="40000"/>
              </a:schemeClr>
            </a:glow>
          </a:effectLst>
        </p:spPr>
      </p:pic>
    </p:spTree>
    <p:extLst>
      <p:ext uri="{BB962C8B-B14F-4D97-AF65-F5344CB8AC3E}">
        <p14:creationId xmlns:p14="http://schemas.microsoft.com/office/powerpoint/2010/main" val="4881522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E486F86B-C587-4939-8603-AEDD1E3FF0F5}"/>
              </a:ext>
            </a:extLst>
          </p:cNvPr>
          <p:cNvSpPr/>
          <p:nvPr/>
        </p:nvSpPr>
        <p:spPr>
          <a:xfrm>
            <a:off x="8108987" y="4354874"/>
            <a:ext cx="3376992" cy="1843540"/>
          </a:xfrm>
          <a:prstGeom prst="roundRect">
            <a:avLst>
              <a:gd name="adj" fmla="val 4419"/>
            </a:avLst>
          </a:prstGeom>
          <a:solidFill>
            <a:srgbClr val="FFFFFF">
              <a:lumMod val="95000"/>
            </a:srgbClr>
          </a:solidFill>
          <a:ln w="47625" cap="flat" cmpd="sng" algn="ctr">
            <a:solidFill>
              <a:srgbClr val="FFB900"/>
            </a:solid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7" name="Title 2">
            <a:extLst>
              <a:ext uri="{FF2B5EF4-FFF2-40B4-BE49-F238E27FC236}">
                <a16:creationId xmlns:a16="http://schemas.microsoft.com/office/drawing/2014/main" id="{BC1CE8F5-FBC9-4C90-A04F-04E5CFCC8AC8}"/>
              </a:ext>
            </a:extLst>
          </p:cNvPr>
          <p:cNvSpPr txBox="1">
            <a:spLocks/>
          </p:cNvSpPr>
          <p:nvPr/>
        </p:nvSpPr>
        <p:spPr>
          <a:xfrm>
            <a:off x="588263" y="321962"/>
            <a:ext cx="11018520" cy="553998"/>
          </a:xfrm>
          <a:prstGeom prst="rect">
            <a:avLst/>
          </a:prstGeom>
        </p:spPr>
        <p:txBody>
          <a:bodyPr wrap="square" anchor="ctr">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Education Analytics and Insights</a:t>
            </a:r>
          </a:p>
        </p:txBody>
      </p:sp>
      <p:pic>
        <p:nvPicPr>
          <p:cNvPr id="3" name="Picture 2" descr="Diagram&#10;&#10;Description automatically generated">
            <a:extLst>
              <a:ext uri="{FF2B5EF4-FFF2-40B4-BE49-F238E27FC236}">
                <a16:creationId xmlns:a16="http://schemas.microsoft.com/office/drawing/2014/main" id="{9EFD2986-6376-4F2F-8C01-898559D08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63" y="4354874"/>
            <a:ext cx="3269482" cy="1843540"/>
          </a:xfrm>
          <a:prstGeom prst="rect">
            <a:avLst/>
          </a:prstGeom>
        </p:spPr>
      </p:pic>
      <p:pic>
        <p:nvPicPr>
          <p:cNvPr id="5" name="Picture 4">
            <a:extLst>
              <a:ext uri="{FF2B5EF4-FFF2-40B4-BE49-F238E27FC236}">
                <a16:creationId xmlns:a16="http://schemas.microsoft.com/office/drawing/2014/main" id="{DBFA606A-9B3F-4D30-94CD-8E853852C6B4}"/>
              </a:ext>
            </a:extLst>
          </p:cNvPr>
          <p:cNvPicPr>
            <a:picLocks noChangeAspect="1"/>
          </p:cNvPicPr>
          <p:nvPr/>
        </p:nvPicPr>
        <p:blipFill rotWithShape="1">
          <a:blip r:embed="rId3"/>
          <a:srcRect b="13028"/>
          <a:stretch/>
        </p:blipFill>
        <p:spPr>
          <a:xfrm>
            <a:off x="3260192" y="1347358"/>
            <a:ext cx="4393809" cy="2398970"/>
          </a:xfrm>
          <a:prstGeom prst="rect">
            <a:avLst/>
          </a:prstGeom>
          <a:effectLst>
            <a:glow rad="101600">
              <a:schemeClr val="accent1">
                <a:satMod val="175000"/>
                <a:alpha val="40000"/>
              </a:schemeClr>
            </a:glow>
          </a:effectLst>
        </p:spPr>
      </p:pic>
      <p:cxnSp>
        <p:nvCxnSpPr>
          <p:cNvPr id="11" name="Straight Arrow Connector 10">
            <a:extLst>
              <a:ext uri="{FF2B5EF4-FFF2-40B4-BE49-F238E27FC236}">
                <a16:creationId xmlns:a16="http://schemas.microsoft.com/office/drawing/2014/main" id="{8386D8EF-1FA9-41BD-99EF-62EEAB301F97}"/>
              </a:ext>
            </a:extLst>
          </p:cNvPr>
          <p:cNvCxnSpPr>
            <a:cxnSpLocks/>
          </p:cNvCxnSpPr>
          <p:nvPr/>
        </p:nvCxnSpPr>
        <p:spPr>
          <a:xfrm flipV="1">
            <a:off x="5457097" y="5851668"/>
            <a:ext cx="3062959" cy="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7AB312-3920-4F35-9B70-EFF028723A6B}"/>
              </a:ext>
            </a:extLst>
          </p:cNvPr>
          <p:cNvSpPr txBox="1"/>
          <p:nvPr/>
        </p:nvSpPr>
        <p:spPr>
          <a:xfrm>
            <a:off x="8490882" y="4395164"/>
            <a:ext cx="282310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Customer’s Azure Subscription</a:t>
            </a:r>
          </a:p>
        </p:txBody>
      </p:sp>
      <p:pic>
        <p:nvPicPr>
          <p:cNvPr id="20" name="Picture 19" descr="Icon&#10;&#10;Description automatically generated">
            <a:extLst>
              <a:ext uri="{FF2B5EF4-FFF2-40B4-BE49-F238E27FC236}">
                <a16:creationId xmlns:a16="http://schemas.microsoft.com/office/drawing/2014/main" id="{3FB089C8-13A7-4AB1-8D5B-5190D8564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9286" y="5478237"/>
            <a:ext cx="671512" cy="671512"/>
          </a:xfrm>
          <a:prstGeom prst="rect">
            <a:avLst/>
          </a:prstGeom>
        </p:spPr>
      </p:pic>
      <p:cxnSp>
        <p:nvCxnSpPr>
          <p:cNvPr id="24" name="Straight Connector 23">
            <a:extLst>
              <a:ext uri="{FF2B5EF4-FFF2-40B4-BE49-F238E27FC236}">
                <a16:creationId xmlns:a16="http://schemas.microsoft.com/office/drawing/2014/main" id="{87887AC2-A089-4525-8AFB-7C54DC4184B3}"/>
              </a:ext>
            </a:extLst>
          </p:cNvPr>
          <p:cNvCxnSpPr/>
          <p:nvPr/>
        </p:nvCxnSpPr>
        <p:spPr>
          <a:xfrm flipH="1" flipV="1">
            <a:off x="3260192" y="3746328"/>
            <a:ext cx="1681261" cy="6830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E12CCE-0F0E-4DD9-93BB-8D458CBA5DE9}"/>
              </a:ext>
            </a:extLst>
          </p:cNvPr>
          <p:cNvCxnSpPr>
            <a:cxnSpLocks/>
          </p:cNvCxnSpPr>
          <p:nvPr/>
        </p:nvCxnSpPr>
        <p:spPr>
          <a:xfrm flipV="1">
            <a:off x="5457097" y="3746328"/>
            <a:ext cx="2196904" cy="6830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A picture containing cup, mug, vessel, coffee cup&#10;&#10;Description automatically generated">
            <a:extLst>
              <a:ext uri="{FF2B5EF4-FFF2-40B4-BE49-F238E27FC236}">
                <a16:creationId xmlns:a16="http://schemas.microsoft.com/office/drawing/2014/main" id="{C3FEFF6E-E41F-477D-A69F-BAAFC9DAC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3" y="5539366"/>
            <a:ext cx="659048" cy="659048"/>
          </a:xfrm>
          <a:prstGeom prst="rect">
            <a:avLst/>
          </a:prstGeom>
        </p:spPr>
      </p:pic>
      <p:sp>
        <p:nvSpPr>
          <p:cNvPr id="32" name="Title 2">
            <a:extLst>
              <a:ext uri="{FF2B5EF4-FFF2-40B4-BE49-F238E27FC236}">
                <a16:creationId xmlns:a16="http://schemas.microsoft.com/office/drawing/2014/main" id="{6BDE5E36-2245-487E-810D-E929F57FD9A1}"/>
              </a:ext>
            </a:extLst>
          </p:cNvPr>
          <p:cNvSpPr txBox="1">
            <a:spLocks/>
          </p:cNvSpPr>
          <p:nvPr/>
        </p:nvSpPr>
        <p:spPr>
          <a:xfrm>
            <a:off x="706021" y="6065587"/>
            <a:ext cx="1630858" cy="553998"/>
          </a:xfrm>
          <a:prstGeom prst="rect">
            <a:avLst/>
          </a:prstGeom>
        </p:spPr>
        <p:txBody>
          <a:bodyPr wrap="square"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SIS</a:t>
            </a:r>
          </a:p>
        </p:txBody>
      </p:sp>
      <p:cxnSp>
        <p:nvCxnSpPr>
          <p:cNvPr id="35" name="Straight Arrow Connector 34">
            <a:extLst>
              <a:ext uri="{FF2B5EF4-FFF2-40B4-BE49-F238E27FC236}">
                <a16:creationId xmlns:a16="http://schemas.microsoft.com/office/drawing/2014/main" id="{CB5C0993-6ED4-4A40-8E74-DDB2D042FE31}"/>
              </a:ext>
            </a:extLst>
          </p:cNvPr>
          <p:cNvCxnSpPr>
            <a:cxnSpLocks/>
          </p:cNvCxnSpPr>
          <p:nvPr/>
        </p:nvCxnSpPr>
        <p:spPr>
          <a:xfrm flipV="1">
            <a:off x="1419957" y="5813993"/>
            <a:ext cx="785361" cy="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38216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89" name="Rectangle: Rounded Corners 88">
            <a:extLst>
              <a:ext uri="{FF2B5EF4-FFF2-40B4-BE49-F238E27FC236}">
                <a16:creationId xmlns:a16="http://schemas.microsoft.com/office/drawing/2014/main" id="{DEAC54B8-1828-4658-82DE-0A1DD49BAC22}"/>
              </a:ext>
            </a:extLst>
          </p:cNvPr>
          <p:cNvSpPr/>
          <p:nvPr/>
        </p:nvSpPr>
        <p:spPr>
          <a:xfrm>
            <a:off x="3085485" y="2297158"/>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663" y="561759"/>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4124298" y="6131261"/>
            <a:ext cx="547286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Compute</a:t>
            </a:r>
          </a:p>
        </p:txBody>
      </p:sp>
      <p:sp>
        <p:nvSpPr>
          <p:cNvPr id="88" name="Arrow: Chevron 87">
            <a:extLst>
              <a:ext uri="{FF2B5EF4-FFF2-40B4-BE49-F238E27FC236}">
                <a16:creationId xmlns:a16="http://schemas.microsoft.com/office/drawing/2014/main" id="{60972A5C-16AD-4197-A730-2E4593580EF9}"/>
              </a:ext>
            </a:extLst>
          </p:cNvPr>
          <p:cNvSpPr/>
          <p:nvPr/>
        </p:nvSpPr>
        <p:spPr>
          <a:xfrm>
            <a:off x="9597159" y="6131261"/>
            <a:ext cx="249572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Communicate</a:t>
            </a:r>
          </a:p>
        </p:txBody>
      </p:sp>
      <p:sp>
        <p:nvSpPr>
          <p:cNvPr id="123" name="Rectangle: Rounded Corners 122">
            <a:extLst>
              <a:ext uri="{FF2B5EF4-FFF2-40B4-BE49-F238E27FC236}">
                <a16:creationId xmlns:a16="http://schemas.microsoft.com/office/drawing/2014/main" id="{09DE457D-33DD-4C5B-BB3E-38BC5AAE7946}"/>
              </a:ext>
            </a:extLst>
          </p:cNvPr>
          <p:cNvSpPr/>
          <p:nvPr/>
        </p:nvSpPr>
        <p:spPr>
          <a:xfrm>
            <a:off x="3091753" y="4694265"/>
            <a:ext cx="8638332"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8329" y="4772164"/>
            <a:ext cx="671512" cy="671512"/>
          </a:xfrm>
          <a:prstGeom prst="rect">
            <a:avLst/>
          </a:prstGeom>
        </p:spPr>
      </p:pic>
      <p:sp>
        <p:nvSpPr>
          <p:cNvPr id="129" name="Arrow: Chevron 128">
            <a:extLst>
              <a:ext uri="{FF2B5EF4-FFF2-40B4-BE49-F238E27FC236}">
                <a16:creationId xmlns:a16="http://schemas.microsoft.com/office/drawing/2014/main" id="{AA239070-A9DE-43B2-BEB3-2AC3B068D2F8}"/>
              </a:ext>
            </a:extLst>
          </p:cNvPr>
          <p:cNvSpPr/>
          <p:nvPr/>
        </p:nvSpPr>
        <p:spPr>
          <a:xfrm>
            <a:off x="2058985" y="6129342"/>
            <a:ext cx="2065312"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30" name="TextBox 129">
            <a:extLst>
              <a:ext uri="{FF2B5EF4-FFF2-40B4-BE49-F238E27FC236}">
                <a16:creationId xmlns:a16="http://schemas.microsoft.com/office/drawing/2014/main" id="{B842E38B-7DC3-470B-B9A9-43845EEC0726}"/>
              </a:ext>
            </a:extLst>
          </p:cNvPr>
          <p:cNvSpPr txBox="1"/>
          <p:nvPr/>
        </p:nvSpPr>
        <p:spPr>
          <a:xfrm>
            <a:off x="3666070" y="5376424"/>
            <a:ext cx="6610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p:txBody>
      </p:sp>
      <p:sp>
        <p:nvSpPr>
          <p:cNvPr id="136" name="Rectangle: Rounded Corners 135">
            <a:extLst>
              <a:ext uri="{FF2B5EF4-FFF2-40B4-BE49-F238E27FC236}">
                <a16:creationId xmlns:a16="http://schemas.microsoft.com/office/drawing/2014/main" id="{02CF6BEE-685A-4E8C-BAAA-826EA2081D5F}"/>
              </a:ext>
            </a:extLst>
          </p:cNvPr>
          <p:cNvSpPr/>
          <p:nvPr/>
        </p:nvSpPr>
        <p:spPr>
          <a:xfrm>
            <a:off x="3082426" y="1168954"/>
            <a:ext cx="86383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0" name="Picture 139" descr="Icon&#10;&#10;Description automatically generated">
            <a:extLst>
              <a:ext uri="{FF2B5EF4-FFF2-40B4-BE49-F238E27FC236}">
                <a16:creationId xmlns:a16="http://schemas.microsoft.com/office/drawing/2014/main" id="{68917B95-3CD3-437E-BE21-975E3673F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3239" y="1205922"/>
            <a:ext cx="440185" cy="440185"/>
          </a:xfrm>
          <a:prstGeom prst="rect">
            <a:avLst/>
          </a:prstGeom>
        </p:spPr>
      </p:pic>
      <p:sp>
        <p:nvSpPr>
          <p:cNvPr id="142" name="TextBox 141">
            <a:extLst>
              <a:ext uri="{FF2B5EF4-FFF2-40B4-BE49-F238E27FC236}">
                <a16:creationId xmlns:a16="http://schemas.microsoft.com/office/drawing/2014/main" id="{660349F2-DFAB-45AC-8777-F04712574427}"/>
              </a:ext>
            </a:extLst>
          </p:cNvPr>
          <p:cNvSpPr txBox="1"/>
          <p:nvPr/>
        </p:nvSpPr>
        <p:spPr>
          <a:xfrm>
            <a:off x="3793103" y="136349"/>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Engineers</a:t>
            </a:r>
          </a:p>
        </p:txBody>
      </p:sp>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58" y="502035"/>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8835" y="526440"/>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8668238" y="292339"/>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5808683" y="57843"/>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Scientists</a:t>
            </a:r>
          </a:p>
        </p:txBody>
      </p:sp>
      <p:sp>
        <p:nvSpPr>
          <p:cNvPr id="172" name="TextBox 171">
            <a:extLst>
              <a:ext uri="{FF2B5EF4-FFF2-40B4-BE49-F238E27FC236}">
                <a16:creationId xmlns:a16="http://schemas.microsoft.com/office/drawing/2014/main" id="{4EEF23D9-84A8-428D-AC19-297226050683}"/>
              </a:ext>
            </a:extLst>
          </p:cNvPr>
          <p:cNvSpPr txBox="1"/>
          <p:nvPr/>
        </p:nvSpPr>
        <p:spPr>
          <a:xfrm>
            <a:off x="7347419" y="77212"/>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Contracted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4" name="Picture 173">
            <a:extLst>
              <a:ext uri="{FF2B5EF4-FFF2-40B4-BE49-F238E27FC236}">
                <a16:creationId xmlns:a16="http://schemas.microsoft.com/office/drawing/2014/main" id="{C33D7169-7A47-44FD-98F6-385F683ED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770" y="576096"/>
            <a:ext cx="428625" cy="428625"/>
          </a:xfrm>
          <a:prstGeom prst="rect">
            <a:avLst/>
          </a:prstGeom>
        </p:spPr>
      </p:pic>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1154" y="528410"/>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9460216" y="104994"/>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Educators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3446" y="518780"/>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10572848" y="120300"/>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School Leaders,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Researchers </a:t>
            </a:r>
          </a:p>
        </p:txBody>
      </p:sp>
      <p:sp>
        <p:nvSpPr>
          <p:cNvPr id="2" name="TextBox 1">
            <a:extLst>
              <a:ext uri="{FF2B5EF4-FFF2-40B4-BE49-F238E27FC236}">
                <a16:creationId xmlns:a16="http://schemas.microsoft.com/office/drawing/2014/main" id="{F00B6A24-D0C4-449F-B8F8-C67FEE33DCA8}"/>
              </a:ext>
            </a:extLst>
          </p:cNvPr>
          <p:cNvSpPr txBox="1"/>
          <p:nvPr/>
        </p:nvSpPr>
        <p:spPr>
          <a:xfrm>
            <a:off x="3217581" y="2304592"/>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pic>
        <p:nvPicPr>
          <p:cNvPr id="5" name="Picture 4" descr="Icon&#10;&#10;Description automatically generated">
            <a:extLst>
              <a:ext uri="{FF2B5EF4-FFF2-40B4-BE49-F238E27FC236}">
                <a16:creationId xmlns:a16="http://schemas.microsoft.com/office/drawing/2014/main" id="{E5D9D6A9-A447-48C5-AA83-5D4266664C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9839" y="2695580"/>
            <a:ext cx="494250" cy="494250"/>
          </a:xfrm>
          <a:prstGeom prst="rect">
            <a:avLst/>
          </a:prstGeom>
        </p:spPr>
      </p:pic>
      <p:pic>
        <p:nvPicPr>
          <p:cNvPr id="7" name="Picture 6">
            <a:extLst>
              <a:ext uri="{FF2B5EF4-FFF2-40B4-BE49-F238E27FC236}">
                <a16:creationId xmlns:a16="http://schemas.microsoft.com/office/drawing/2014/main" id="{0EF04D42-A98B-42CF-92F5-88130A5C20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3436" y="3718422"/>
            <a:ext cx="527147" cy="527147"/>
          </a:xfrm>
          <a:prstGeom prst="rect">
            <a:avLst/>
          </a:prstGeom>
        </p:spPr>
      </p:pic>
      <p:sp>
        <p:nvSpPr>
          <p:cNvPr id="9" name="Rectangle: Rounded Corners 8">
            <a:extLst>
              <a:ext uri="{FF2B5EF4-FFF2-40B4-BE49-F238E27FC236}">
                <a16:creationId xmlns:a16="http://schemas.microsoft.com/office/drawing/2014/main" id="{0DF4A16D-6344-4404-9630-B9919C5C3A26}"/>
              </a:ext>
            </a:extLst>
          </p:cNvPr>
          <p:cNvSpPr/>
          <p:nvPr/>
        </p:nvSpPr>
        <p:spPr>
          <a:xfrm>
            <a:off x="4170274" y="2296231"/>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32E46D-D48B-4C5D-9CCB-DB48391DE3D7}"/>
              </a:ext>
            </a:extLst>
          </p:cNvPr>
          <p:cNvSpPr/>
          <p:nvPr/>
        </p:nvSpPr>
        <p:spPr>
          <a:xfrm>
            <a:off x="5250491" y="2292250"/>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3D5741B9-9924-4049-8847-890528FC824C}"/>
              </a:ext>
            </a:extLst>
          </p:cNvPr>
          <p:cNvSpPr/>
          <p:nvPr/>
        </p:nvSpPr>
        <p:spPr>
          <a:xfrm>
            <a:off x="6335280" y="2291323"/>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6AE9D4E-AE49-44CB-B56F-B3469114524D}"/>
              </a:ext>
            </a:extLst>
          </p:cNvPr>
          <p:cNvSpPr/>
          <p:nvPr/>
        </p:nvSpPr>
        <p:spPr>
          <a:xfrm>
            <a:off x="7432153" y="2291951"/>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AF70D0B-9936-48E6-B5B0-0C5F55B036A1}"/>
              </a:ext>
            </a:extLst>
          </p:cNvPr>
          <p:cNvSpPr txBox="1"/>
          <p:nvPr/>
        </p:nvSpPr>
        <p:spPr>
          <a:xfrm>
            <a:off x="7513680" y="2302461"/>
            <a:ext cx="10863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Build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Train</a:t>
            </a:r>
          </a:p>
        </p:txBody>
      </p:sp>
      <p:sp>
        <p:nvSpPr>
          <p:cNvPr id="19" name="Rectangle: Rounded Corners 18">
            <a:extLst>
              <a:ext uri="{FF2B5EF4-FFF2-40B4-BE49-F238E27FC236}">
                <a16:creationId xmlns:a16="http://schemas.microsoft.com/office/drawing/2014/main" id="{E25386C3-7136-45D7-97FD-B58A67D92159}"/>
              </a:ext>
            </a:extLst>
          </p:cNvPr>
          <p:cNvSpPr/>
          <p:nvPr/>
        </p:nvSpPr>
        <p:spPr>
          <a:xfrm>
            <a:off x="8516942" y="2291024"/>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5BFC307-F8B6-4823-AF35-0EE9901891F2}"/>
              </a:ext>
            </a:extLst>
          </p:cNvPr>
          <p:cNvSpPr/>
          <p:nvPr/>
        </p:nvSpPr>
        <p:spPr>
          <a:xfrm>
            <a:off x="9597159" y="2287043"/>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06312CC-41DF-467F-BD2D-354BD71AEA70}"/>
              </a:ext>
            </a:extLst>
          </p:cNvPr>
          <p:cNvSpPr/>
          <p:nvPr/>
        </p:nvSpPr>
        <p:spPr>
          <a:xfrm>
            <a:off x="10681948" y="2286116"/>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609C80E-9172-4C65-B29C-3971BF33D35E}"/>
              </a:ext>
            </a:extLst>
          </p:cNvPr>
          <p:cNvSpPr txBox="1"/>
          <p:nvPr/>
        </p:nvSpPr>
        <p:spPr>
          <a:xfrm>
            <a:off x="4265983" y="2319848"/>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Prepare</a:t>
            </a:r>
          </a:p>
        </p:txBody>
      </p:sp>
      <p:sp>
        <p:nvSpPr>
          <p:cNvPr id="23" name="TextBox 22">
            <a:extLst>
              <a:ext uri="{FF2B5EF4-FFF2-40B4-BE49-F238E27FC236}">
                <a16:creationId xmlns:a16="http://schemas.microsoft.com/office/drawing/2014/main" id="{DC803F25-EC02-4A47-B5F1-280BF1F8DF5C}"/>
              </a:ext>
            </a:extLst>
          </p:cNvPr>
          <p:cNvSpPr txBox="1"/>
          <p:nvPr/>
        </p:nvSpPr>
        <p:spPr>
          <a:xfrm>
            <a:off x="5271862" y="2291323"/>
            <a:ext cx="1161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Enrich</a:t>
            </a:r>
          </a:p>
        </p:txBody>
      </p:sp>
      <p:pic>
        <p:nvPicPr>
          <p:cNvPr id="24" name="Graphic 23">
            <a:extLst>
              <a:ext uri="{FF2B5EF4-FFF2-40B4-BE49-F238E27FC236}">
                <a16:creationId xmlns:a16="http://schemas.microsoft.com/office/drawing/2014/main" id="{26AA8D8D-ACF4-40AC-B759-17654BAE60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81193" y="3717613"/>
            <a:ext cx="573112" cy="573112"/>
          </a:xfrm>
          <a:prstGeom prst="rect">
            <a:avLst/>
          </a:prstGeom>
        </p:spPr>
      </p:pic>
      <p:pic>
        <p:nvPicPr>
          <p:cNvPr id="25" name="Graphic 24">
            <a:extLst>
              <a:ext uri="{FF2B5EF4-FFF2-40B4-BE49-F238E27FC236}">
                <a16:creationId xmlns:a16="http://schemas.microsoft.com/office/drawing/2014/main" id="{A3A0F6B8-49C1-4949-BE41-A6439F22ED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69818" y="3729744"/>
            <a:ext cx="573112" cy="573112"/>
          </a:xfrm>
          <a:prstGeom prst="rect">
            <a:avLst/>
          </a:prstGeom>
        </p:spPr>
      </p:pic>
      <p:pic>
        <p:nvPicPr>
          <p:cNvPr id="26" name="Graphic 25">
            <a:extLst>
              <a:ext uri="{FF2B5EF4-FFF2-40B4-BE49-F238E27FC236}">
                <a16:creationId xmlns:a16="http://schemas.microsoft.com/office/drawing/2014/main" id="{9F852688-D0C5-485D-AE48-2DEB6EA9D3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1119" y="3713919"/>
            <a:ext cx="573112" cy="573112"/>
          </a:xfrm>
          <a:prstGeom prst="rect">
            <a:avLst/>
          </a:prstGeom>
        </p:spPr>
      </p:pic>
      <p:pic>
        <p:nvPicPr>
          <p:cNvPr id="27" name="Picture 26">
            <a:extLst>
              <a:ext uri="{FF2B5EF4-FFF2-40B4-BE49-F238E27FC236}">
                <a16:creationId xmlns:a16="http://schemas.microsoft.com/office/drawing/2014/main" id="{49D36EC5-BE92-427A-92E0-3873F5F758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0317" y="3793647"/>
            <a:ext cx="527147" cy="527147"/>
          </a:xfrm>
          <a:prstGeom prst="rect">
            <a:avLst/>
          </a:prstGeom>
        </p:spPr>
      </p:pic>
      <p:pic>
        <p:nvPicPr>
          <p:cNvPr id="28" name="Picture 27" descr="Icon&#10;&#10;Description automatically generated">
            <a:extLst>
              <a:ext uri="{FF2B5EF4-FFF2-40B4-BE49-F238E27FC236}">
                <a16:creationId xmlns:a16="http://schemas.microsoft.com/office/drawing/2014/main" id="{11511D50-6050-4E90-A6B4-26C90345B6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85566" y="2885182"/>
            <a:ext cx="494250" cy="494250"/>
          </a:xfrm>
          <a:prstGeom prst="rect">
            <a:avLst/>
          </a:prstGeom>
        </p:spPr>
      </p:pic>
      <p:sp>
        <p:nvSpPr>
          <p:cNvPr id="29" name="TextBox 28">
            <a:extLst>
              <a:ext uri="{FF2B5EF4-FFF2-40B4-BE49-F238E27FC236}">
                <a16:creationId xmlns:a16="http://schemas.microsoft.com/office/drawing/2014/main" id="{60A79B23-724A-4260-88E0-58DAC63925C4}"/>
              </a:ext>
            </a:extLst>
          </p:cNvPr>
          <p:cNvSpPr txBox="1"/>
          <p:nvPr/>
        </p:nvSpPr>
        <p:spPr>
          <a:xfrm>
            <a:off x="6310420" y="2315160"/>
            <a:ext cx="10893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Anonymize</a:t>
            </a:r>
          </a:p>
        </p:txBody>
      </p:sp>
      <p:sp>
        <p:nvSpPr>
          <p:cNvPr id="30" name="TextBox 29">
            <a:extLst>
              <a:ext uri="{FF2B5EF4-FFF2-40B4-BE49-F238E27FC236}">
                <a16:creationId xmlns:a16="http://schemas.microsoft.com/office/drawing/2014/main" id="{A4B41FCC-E8C8-4F31-98CF-CF6459D33D63}"/>
              </a:ext>
            </a:extLst>
          </p:cNvPr>
          <p:cNvSpPr txBox="1"/>
          <p:nvPr/>
        </p:nvSpPr>
        <p:spPr>
          <a:xfrm>
            <a:off x="8603469" y="2306311"/>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Explore</a:t>
            </a:r>
          </a:p>
        </p:txBody>
      </p:sp>
      <p:sp>
        <p:nvSpPr>
          <p:cNvPr id="31" name="TextBox 30">
            <a:extLst>
              <a:ext uri="{FF2B5EF4-FFF2-40B4-BE49-F238E27FC236}">
                <a16:creationId xmlns:a16="http://schemas.microsoft.com/office/drawing/2014/main" id="{909E786D-0C0F-4F3E-890E-EC5FC73D9A7C}"/>
              </a:ext>
            </a:extLst>
          </p:cNvPr>
          <p:cNvSpPr txBox="1"/>
          <p:nvPr/>
        </p:nvSpPr>
        <p:spPr>
          <a:xfrm>
            <a:off x="10773440" y="2306311"/>
            <a:ext cx="9264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Deliver</a:t>
            </a:r>
          </a:p>
        </p:txBody>
      </p:sp>
      <p:pic>
        <p:nvPicPr>
          <p:cNvPr id="32" name="Graphic 31">
            <a:extLst>
              <a:ext uri="{FF2B5EF4-FFF2-40B4-BE49-F238E27FC236}">
                <a16:creationId xmlns:a16="http://schemas.microsoft.com/office/drawing/2014/main" id="{53E1183D-15BD-4036-87C6-A8EA9DD831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93969" y="3680057"/>
            <a:ext cx="573112" cy="573112"/>
          </a:xfrm>
          <a:prstGeom prst="rect">
            <a:avLst/>
          </a:prstGeom>
        </p:spPr>
      </p:pic>
      <p:pic>
        <p:nvPicPr>
          <p:cNvPr id="33" name="Graphic 32">
            <a:extLst>
              <a:ext uri="{FF2B5EF4-FFF2-40B4-BE49-F238E27FC236}">
                <a16:creationId xmlns:a16="http://schemas.microsoft.com/office/drawing/2014/main" id="{53A7BFF2-537F-4B40-A9B5-C1A7E3B1DD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44368" y="3665344"/>
            <a:ext cx="573112" cy="573112"/>
          </a:xfrm>
          <a:prstGeom prst="rect">
            <a:avLst/>
          </a:prstGeom>
        </p:spPr>
      </p:pic>
      <p:sp>
        <p:nvSpPr>
          <p:cNvPr id="34" name="TextBox 33">
            <a:extLst>
              <a:ext uri="{FF2B5EF4-FFF2-40B4-BE49-F238E27FC236}">
                <a16:creationId xmlns:a16="http://schemas.microsoft.com/office/drawing/2014/main" id="{2399306B-9194-4296-92DB-374C89209044}"/>
              </a:ext>
            </a:extLst>
          </p:cNvPr>
          <p:cNvSpPr txBox="1"/>
          <p:nvPr/>
        </p:nvSpPr>
        <p:spPr>
          <a:xfrm>
            <a:off x="9690059" y="2312521"/>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Visualize</a:t>
            </a:r>
          </a:p>
        </p:txBody>
      </p:sp>
      <p:pic>
        <p:nvPicPr>
          <p:cNvPr id="35" name="Picture 34" descr="Icon&#10;&#10;Description automatically generated">
            <a:extLst>
              <a:ext uri="{FF2B5EF4-FFF2-40B4-BE49-F238E27FC236}">
                <a16:creationId xmlns:a16="http://schemas.microsoft.com/office/drawing/2014/main" id="{5AB89BD2-931E-47A0-A693-D590BFB00E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0098" y="2828770"/>
            <a:ext cx="667927" cy="515825"/>
          </a:xfrm>
          <a:prstGeom prst="rect">
            <a:avLst/>
          </a:prstGeom>
        </p:spPr>
      </p:pic>
      <p:pic>
        <p:nvPicPr>
          <p:cNvPr id="36" name="Picture 35" descr="Icon&#10;&#10;Description automatically generated">
            <a:extLst>
              <a:ext uri="{FF2B5EF4-FFF2-40B4-BE49-F238E27FC236}">
                <a16:creationId xmlns:a16="http://schemas.microsoft.com/office/drawing/2014/main" id="{00260EF6-D307-467A-80A7-8452951038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78146" y="3729744"/>
            <a:ext cx="667927" cy="515825"/>
          </a:xfrm>
          <a:prstGeom prst="rect">
            <a:avLst/>
          </a:prstGeom>
        </p:spPr>
      </p:pic>
      <p:pic>
        <p:nvPicPr>
          <p:cNvPr id="37" name="Picture 36" descr="Icon&#10;&#10;Description automatically generated">
            <a:extLst>
              <a:ext uri="{FF2B5EF4-FFF2-40B4-BE49-F238E27FC236}">
                <a16:creationId xmlns:a16="http://schemas.microsoft.com/office/drawing/2014/main" id="{86CEC330-30BD-4046-94C5-21BAE7B2B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167" y="4777090"/>
            <a:ext cx="671512" cy="671512"/>
          </a:xfrm>
          <a:prstGeom prst="rect">
            <a:avLst/>
          </a:prstGeom>
        </p:spPr>
      </p:pic>
      <p:sp>
        <p:nvSpPr>
          <p:cNvPr id="38" name="TextBox 37">
            <a:extLst>
              <a:ext uri="{FF2B5EF4-FFF2-40B4-BE49-F238E27FC236}">
                <a16:creationId xmlns:a16="http://schemas.microsoft.com/office/drawing/2014/main" id="{42611B03-1C8D-4D1E-A81A-A1CF02B466F7}"/>
              </a:ext>
            </a:extLst>
          </p:cNvPr>
          <p:cNvSpPr txBox="1"/>
          <p:nvPr/>
        </p:nvSpPr>
        <p:spPr>
          <a:xfrm>
            <a:off x="4778908" y="5381350"/>
            <a:ext cx="69091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2</a:t>
            </a:r>
          </a:p>
        </p:txBody>
      </p:sp>
      <p:pic>
        <p:nvPicPr>
          <p:cNvPr id="39" name="Picture 38" descr="Icon&#10;&#10;Description automatically generated">
            <a:extLst>
              <a:ext uri="{FF2B5EF4-FFF2-40B4-BE49-F238E27FC236}">
                <a16:creationId xmlns:a16="http://schemas.microsoft.com/office/drawing/2014/main" id="{2D651B67-328A-4413-B2A9-8F3335B0F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703" y="4776720"/>
            <a:ext cx="671512" cy="671512"/>
          </a:xfrm>
          <a:prstGeom prst="rect">
            <a:avLst/>
          </a:prstGeom>
        </p:spPr>
      </p:pic>
      <p:sp>
        <p:nvSpPr>
          <p:cNvPr id="40" name="TextBox 39">
            <a:extLst>
              <a:ext uri="{FF2B5EF4-FFF2-40B4-BE49-F238E27FC236}">
                <a16:creationId xmlns:a16="http://schemas.microsoft.com/office/drawing/2014/main" id="{D2399AC9-44C2-4A0C-9A13-EA1AA120C153}"/>
              </a:ext>
            </a:extLst>
          </p:cNvPr>
          <p:cNvSpPr txBox="1"/>
          <p:nvPr/>
        </p:nvSpPr>
        <p:spPr>
          <a:xfrm>
            <a:off x="6453903" y="5376424"/>
            <a:ext cx="69091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3</a:t>
            </a:r>
          </a:p>
        </p:txBody>
      </p:sp>
      <p:pic>
        <p:nvPicPr>
          <p:cNvPr id="41" name="Picture 40" descr="Icon&#10;&#10;Description automatically generated">
            <a:extLst>
              <a:ext uri="{FF2B5EF4-FFF2-40B4-BE49-F238E27FC236}">
                <a16:creationId xmlns:a16="http://schemas.microsoft.com/office/drawing/2014/main" id="{D4CBAAEB-4C79-468D-B1B5-915355C8E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5192" y="4776720"/>
            <a:ext cx="477103" cy="477103"/>
          </a:xfrm>
          <a:prstGeom prst="rect">
            <a:avLst/>
          </a:prstGeom>
        </p:spPr>
      </p:pic>
      <p:pic>
        <p:nvPicPr>
          <p:cNvPr id="66" name="Picture 65" descr="Icon&#10;&#10;Description automatically generated">
            <a:extLst>
              <a:ext uri="{FF2B5EF4-FFF2-40B4-BE49-F238E27FC236}">
                <a16:creationId xmlns:a16="http://schemas.microsoft.com/office/drawing/2014/main" id="{F55A5E0C-D839-4A96-B14F-CCC150EDA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3902" y="4883481"/>
            <a:ext cx="477103" cy="477103"/>
          </a:xfrm>
          <a:prstGeom prst="rect">
            <a:avLst/>
          </a:prstGeom>
        </p:spPr>
      </p:pic>
      <p:pic>
        <p:nvPicPr>
          <p:cNvPr id="67" name="Picture 66" descr="Icon&#10;&#10;Description automatically generated">
            <a:extLst>
              <a:ext uri="{FF2B5EF4-FFF2-40B4-BE49-F238E27FC236}">
                <a16:creationId xmlns:a16="http://schemas.microsoft.com/office/drawing/2014/main" id="{C12D7654-06F0-4135-BF6A-6B48753D8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2192" y="5020989"/>
            <a:ext cx="477103" cy="477103"/>
          </a:xfrm>
          <a:prstGeom prst="rect">
            <a:avLst/>
          </a:prstGeom>
        </p:spPr>
      </p:pic>
      <p:sp>
        <p:nvSpPr>
          <p:cNvPr id="68" name="TextBox 67">
            <a:extLst>
              <a:ext uri="{FF2B5EF4-FFF2-40B4-BE49-F238E27FC236}">
                <a16:creationId xmlns:a16="http://schemas.microsoft.com/office/drawing/2014/main" id="{7A8901A5-0D58-44AD-97BA-D1D525C8F297}"/>
              </a:ext>
            </a:extLst>
          </p:cNvPr>
          <p:cNvSpPr txBox="1"/>
          <p:nvPr/>
        </p:nvSpPr>
        <p:spPr>
          <a:xfrm>
            <a:off x="8481227" y="5416134"/>
            <a:ext cx="1273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subsets</a:t>
            </a:r>
          </a:p>
        </p:txBody>
      </p:sp>
      <p:cxnSp>
        <p:nvCxnSpPr>
          <p:cNvPr id="70" name="Straight Arrow Connector 69">
            <a:extLst>
              <a:ext uri="{FF2B5EF4-FFF2-40B4-BE49-F238E27FC236}">
                <a16:creationId xmlns:a16="http://schemas.microsoft.com/office/drawing/2014/main" id="{E439D2A1-A6F8-4A58-8550-8BF39BC38A17}"/>
              </a:ext>
            </a:extLst>
          </p:cNvPr>
          <p:cNvCxnSpPr>
            <a:cxnSpLocks/>
            <a:endCxn id="125" idx="0"/>
          </p:cNvCxnSpPr>
          <p:nvPr/>
        </p:nvCxnSpPr>
        <p:spPr>
          <a:xfrm>
            <a:off x="3804472" y="4406175"/>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D17D9B0-5C25-46E7-8628-CCABB2FF68C2}"/>
              </a:ext>
            </a:extLst>
          </p:cNvPr>
          <p:cNvCxnSpPr>
            <a:cxnSpLocks/>
          </p:cNvCxnSpPr>
          <p:nvPr/>
        </p:nvCxnSpPr>
        <p:spPr>
          <a:xfrm flipV="1">
            <a:off x="4141267" y="4450133"/>
            <a:ext cx="333060" cy="32011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4B528E-5352-4D98-881A-891052B9AA80}"/>
              </a:ext>
            </a:extLst>
          </p:cNvPr>
          <p:cNvCxnSpPr>
            <a:cxnSpLocks/>
          </p:cNvCxnSpPr>
          <p:nvPr/>
        </p:nvCxnSpPr>
        <p:spPr>
          <a:xfrm>
            <a:off x="4806142" y="4448102"/>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464049A-5826-4E13-B8BE-7025DCD64F42}"/>
              </a:ext>
            </a:extLst>
          </p:cNvPr>
          <p:cNvCxnSpPr>
            <a:cxnSpLocks/>
          </p:cNvCxnSpPr>
          <p:nvPr/>
        </p:nvCxnSpPr>
        <p:spPr>
          <a:xfrm flipH="1">
            <a:off x="5375344" y="4432390"/>
            <a:ext cx="212802" cy="386519"/>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0D98942-FB58-488F-9322-12C9FD0CBAC8}"/>
              </a:ext>
            </a:extLst>
          </p:cNvPr>
          <p:cNvCxnSpPr>
            <a:cxnSpLocks/>
          </p:cNvCxnSpPr>
          <p:nvPr/>
        </p:nvCxnSpPr>
        <p:spPr>
          <a:xfrm>
            <a:off x="6837675" y="4412026"/>
            <a:ext cx="0" cy="41471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19C39B-55BA-41AA-B90D-02BEC596C7C2}"/>
              </a:ext>
            </a:extLst>
          </p:cNvPr>
          <p:cNvCxnSpPr>
            <a:cxnSpLocks/>
          </p:cNvCxnSpPr>
          <p:nvPr/>
        </p:nvCxnSpPr>
        <p:spPr>
          <a:xfrm flipV="1">
            <a:off x="5588146" y="4384717"/>
            <a:ext cx="1036927" cy="57502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80CE0C7-5577-41D7-AF82-14C5E9E6D77F}"/>
              </a:ext>
            </a:extLst>
          </p:cNvPr>
          <p:cNvCxnSpPr>
            <a:cxnSpLocks/>
            <a:stCxn id="79" idx="2"/>
            <a:endCxn id="89" idx="0"/>
          </p:cNvCxnSpPr>
          <p:nvPr/>
        </p:nvCxnSpPr>
        <p:spPr>
          <a:xfrm flipH="1">
            <a:off x="3604891" y="1096785"/>
            <a:ext cx="798285" cy="120037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173F3E7-46BC-4637-9A08-945F9586D716}"/>
              </a:ext>
            </a:extLst>
          </p:cNvPr>
          <p:cNvCxnSpPr>
            <a:cxnSpLocks/>
            <a:stCxn id="79" idx="2"/>
            <a:endCxn id="22" idx="0"/>
          </p:cNvCxnSpPr>
          <p:nvPr/>
        </p:nvCxnSpPr>
        <p:spPr>
          <a:xfrm>
            <a:off x="4403176" y="1096785"/>
            <a:ext cx="326031" cy="122306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0170D4A-DC8E-447A-823F-29440AB4A51D}"/>
              </a:ext>
            </a:extLst>
          </p:cNvPr>
          <p:cNvCxnSpPr>
            <a:cxnSpLocks/>
            <a:stCxn id="79" idx="2"/>
            <a:endCxn id="13" idx="0"/>
          </p:cNvCxnSpPr>
          <p:nvPr/>
        </p:nvCxnSpPr>
        <p:spPr>
          <a:xfrm>
            <a:off x="4403176" y="1096785"/>
            <a:ext cx="1366721" cy="1195465"/>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24A9EE-BDAF-4D88-9D91-42FC16CD1B87}"/>
              </a:ext>
            </a:extLst>
          </p:cNvPr>
          <p:cNvCxnSpPr>
            <a:cxnSpLocks/>
          </p:cNvCxnSpPr>
          <p:nvPr/>
        </p:nvCxnSpPr>
        <p:spPr>
          <a:xfrm>
            <a:off x="8150986" y="4458506"/>
            <a:ext cx="294141" cy="368230"/>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8AF20711-935F-470D-9708-D8D30A139DEC}"/>
              </a:ext>
            </a:extLst>
          </p:cNvPr>
          <p:cNvCxnSpPr>
            <a:cxnSpLocks/>
          </p:cNvCxnSpPr>
          <p:nvPr/>
        </p:nvCxnSpPr>
        <p:spPr>
          <a:xfrm flipV="1">
            <a:off x="9046980" y="4388789"/>
            <a:ext cx="0" cy="437947"/>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24D478E-7C49-4A3E-A270-773FFAD173DC}"/>
              </a:ext>
            </a:extLst>
          </p:cNvPr>
          <p:cNvCxnSpPr>
            <a:cxnSpLocks/>
          </p:cNvCxnSpPr>
          <p:nvPr/>
        </p:nvCxnSpPr>
        <p:spPr>
          <a:xfrm flipV="1">
            <a:off x="10100776" y="4428451"/>
            <a:ext cx="4142" cy="395817"/>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8A980E-730F-4676-B5E5-47A45730999F}"/>
              </a:ext>
            </a:extLst>
          </p:cNvPr>
          <p:cNvCxnSpPr>
            <a:cxnSpLocks/>
            <a:stCxn id="79" idx="2"/>
            <a:endCxn id="14" idx="0"/>
          </p:cNvCxnSpPr>
          <p:nvPr/>
        </p:nvCxnSpPr>
        <p:spPr>
          <a:xfrm>
            <a:off x="4403176" y="1096785"/>
            <a:ext cx="2451510" cy="119453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A2EB8CF-909E-4C03-A083-952A874322C3}"/>
              </a:ext>
            </a:extLst>
          </p:cNvPr>
          <p:cNvCxnSpPr>
            <a:cxnSpLocks/>
            <a:stCxn id="144" idx="2"/>
            <a:endCxn id="13" idx="0"/>
          </p:cNvCxnSpPr>
          <p:nvPr/>
        </p:nvCxnSpPr>
        <p:spPr>
          <a:xfrm flipH="1">
            <a:off x="5769897" y="1037061"/>
            <a:ext cx="642474" cy="1255189"/>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3F9A8CB4-6DAA-4C13-BC7E-14C49BBB095E}"/>
              </a:ext>
            </a:extLst>
          </p:cNvPr>
          <p:cNvCxnSpPr>
            <a:cxnSpLocks/>
            <a:stCxn id="144" idx="2"/>
            <a:endCxn id="14" idx="0"/>
          </p:cNvCxnSpPr>
          <p:nvPr/>
        </p:nvCxnSpPr>
        <p:spPr>
          <a:xfrm>
            <a:off x="6412371" y="1037061"/>
            <a:ext cx="442315" cy="1254262"/>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62367481-CE42-4F78-BE7C-C360188F4AF9}"/>
              </a:ext>
            </a:extLst>
          </p:cNvPr>
          <p:cNvCxnSpPr>
            <a:cxnSpLocks/>
            <a:stCxn id="144" idx="2"/>
            <a:endCxn id="15" idx="0"/>
          </p:cNvCxnSpPr>
          <p:nvPr/>
        </p:nvCxnSpPr>
        <p:spPr>
          <a:xfrm>
            <a:off x="6412371" y="1037061"/>
            <a:ext cx="1539188" cy="125489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17ABF27-F8A4-4F2C-8D89-915B94177D11}"/>
              </a:ext>
            </a:extLst>
          </p:cNvPr>
          <p:cNvCxnSpPr>
            <a:cxnSpLocks/>
            <a:stCxn id="174" idx="2"/>
            <a:endCxn id="15" idx="0"/>
          </p:cNvCxnSpPr>
          <p:nvPr/>
        </p:nvCxnSpPr>
        <p:spPr>
          <a:xfrm flipH="1">
            <a:off x="7951559" y="1004721"/>
            <a:ext cx="17524" cy="128723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9F2D0567-8BE2-44F9-B26C-9EDB9A842697}"/>
              </a:ext>
            </a:extLst>
          </p:cNvPr>
          <p:cNvCxnSpPr>
            <a:cxnSpLocks/>
            <a:stCxn id="148" idx="2"/>
            <a:endCxn id="19" idx="0"/>
          </p:cNvCxnSpPr>
          <p:nvPr/>
        </p:nvCxnSpPr>
        <p:spPr>
          <a:xfrm>
            <a:off x="9036348" y="1061466"/>
            <a:ext cx="0" cy="122955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64D81C7-3604-441A-BF01-F67070033E12}"/>
              </a:ext>
            </a:extLst>
          </p:cNvPr>
          <p:cNvCxnSpPr>
            <a:cxnSpLocks/>
            <a:stCxn id="144" idx="2"/>
            <a:endCxn id="30" idx="0"/>
          </p:cNvCxnSpPr>
          <p:nvPr/>
        </p:nvCxnSpPr>
        <p:spPr>
          <a:xfrm>
            <a:off x="6412371" y="1037061"/>
            <a:ext cx="2654322" cy="126925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2CB3F99-B386-4588-A1D1-A6D13C2F712F}"/>
              </a:ext>
            </a:extLst>
          </p:cNvPr>
          <p:cNvCxnSpPr>
            <a:cxnSpLocks/>
            <a:stCxn id="176" idx="2"/>
            <a:endCxn id="20" idx="0"/>
          </p:cNvCxnSpPr>
          <p:nvPr/>
        </p:nvCxnSpPr>
        <p:spPr>
          <a:xfrm flipH="1">
            <a:off x="10116565" y="1063436"/>
            <a:ext cx="12102" cy="122360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D830A79B-7D9F-486F-9218-270F114C0F2F}"/>
              </a:ext>
            </a:extLst>
          </p:cNvPr>
          <p:cNvCxnSpPr>
            <a:cxnSpLocks/>
            <a:stCxn id="180" idx="2"/>
            <a:endCxn id="20" idx="0"/>
          </p:cNvCxnSpPr>
          <p:nvPr/>
        </p:nvCxnSpPr>
        <p:spPr>
          <a:xfrm flipH="1">
            <a:off x="10116565" y="1053806"/>
            <a:ext cx="954394" cy="123323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EA7C6518-3E96-4F04-BD6F-C278753124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45397" y="4869718"/>
            <a:ext cx="615769" cy="615769"/>
          </a:xfrm>
          <a:prstGeom prst="rect">
            <a:avLst/>
          </a:prstGeom>
        </p:spPr>
      </p:pic>
      <p:sp>
        <p:nvSpPr>
          <p:cNvPr id="18" name="TextBox 17">
            <a:extLst>
              <a:ext uri="{FF2B5EF4-FFF2-40B4-BE49-F238E27FC236}">
                <a16:creationId xmlns:a16="http://schemas.microsoft.com/office/drawing/2014/main" id="{4D20D795-1AAA-4E8D-AD1F-6756910F8E43}"/>
              </a:ext>
            </a:extLst>
          </p:cNvPr>
          <p:cNvSpPr txBox="1"/>
          <p:nvPr/>
        </p:nvSpPr>
        <p:spPr>
          <a:xfrm>
            <a:off x="9724420" y="5416133"/>
            <a:ext cx="15864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dedicated SQL pool</a:t>
            </a:r>
          </a:p>
        </p:txBody>
      </p:sp>
      <p:cxnSp>
        <p:nvCxnSpPr>
          <p:cNvPr id="42" name="Straight Arrow Connector 41">
            <a:extLst>
              <a:ext uri="{FF2B5EF4-FFF2-40B4-BE49-F238E27FC236}">
                <a16:creationId xmlns:a16="http://schemas.microsoft.com/office/drawing/2014/main" id="{0AC26242-4EC5-4FF7-97B4-A2ACCD1D3D22}"/>
              </a:ext>
            </a:extLst>
          </p:cNvPr>
          <p:cNvCxnSpPr>
            <a:cxnSpLocks/>
          </p:cNvCxnSpPr>
          <p:nvPr/>
        </p:nvCxnSpPr>
        <p:spPr>
          <a:xfrm flipV="1">
            <a:off x="9382882" y="4428451"/>
            <a:ext cx="394777" cy="49129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E31B856-11A6-48E1-ACA8-365F1C03DE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1826" y="2922708"/>
            <a:ext cx="573485" cy="618910"/>
          </a:xfrm>
          <a:prstGeom prst="rect">
            <a:avLst/>
          </a:prstGeom>
        </p:spPr>
      </p:pic>
      <p:pic>
        <p:nvPicPr>
          <p:cNvPr id="11" name="Picture 10" descr="Logo&#10;&#10;Description automatically generated">
            <a:extLst>
              <a:ext uri="{FF2B5EF4-FFF2-40B4-BE49-F238E27FC236}">
                <a16:creationId xmlns:a16="http://schemas.microsoft.com/office/drawing/2014/main" id="{96F6C96C-83D1-4C97-A8EA-B116879EA1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120" y="57843"/>
            <a:ext cx="1327935" cy="769248"/>
          </a:xfrm>
          <a:prstGeom prst="rect">
            <a:avLst/>
          </a:prstGeom>
        </p:spPr>
      </p:pic>
      <p:pic>
        <p:nvPicPr>
          <p:cNvPr id="43" name="Picture 42" descr="Diagram&#10;&#10;Description automatically generated">
            <a:extLst>
              <a:ext uri="{FF2B5EF4-FFF2-40B4-BE49-F238E27FC236}">
                <a16:creationId xmlns:a16="http://schemas.microsoft.com/office/drawing/2014/main" id="{0525CDEB-3132-4A44-9F33-22E41FF9035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5179" y="2346695"/>
            <a:ext cx="2669721" cy="1505357"/>
          </a:xfrm>
          <a:prstGeom prst="rect">
            <a:avLst/>
          </a:prstGeom>
        </p:spPr>
      </p:pic>
      <p:cxnSp>
        <p:nvCxnSpPr>
          <p:cNvPr id="44" name="Straight Arrow Connector 43">
            <a:extLst>
              <a:ext uri="{FF2B5EF4-FFF2-40B4-BE49-F238E27FC236}">
                <a16:creationId xmlns:a16="http://schemas.microsoft.com/office/drawing/2014/main" id="{669F0548-F39D-4E29-A0A4-2F05FB073F4E}"/>
              </a:ext>
            </a:extLst>
          </p:cNvPr>
          <p:cNvCxnSpPr>
            <a:cxnSpLocks/>
          </p:cNvCxnSpPr>
          <p:nvPr/>
        </p:nvCxnSpPr>
        <p:spPr>
          <a:xfrm>
            <a:off x="2830704" y="3713919"/>
            <a:ext cx="583030" cy="218098"/>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22E0D84B-0F14-4CCF-B313-04CF9E9C5B4B}"/>
              </a:ext>
            </a:extLst>
          </p:cNvPr>
          <p:cNvSpPr/>
          <p:nvPr/>
        </p:nvSpPr>
        <p:spPr>
          <a:xfrm>
            <a:off x="187521" y="3910776"/>
            <a:ext cx="2661255" cy="1689924"/>
          </a:xfrm>
          <a:prstGeom prst="roundRect">
            <a:avLst>
              <a:gd name="adj" fmla="val 4419"/>
            </a:avLst>
          </a:prstGeom>
          <a:solidFill>
            <a:schemeClr val="bg1"/>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F5C6B755-FFF4-4871-8047-4EC8748BCCA9}"/>
              </a:ext>
            </a:extLst>
          </p:cNvPr>
          <p:cNvSpPr txBox="1"/>
          <p:nvPr/>
        </p:nvSpPr>
        <p:spPr>
          <a:xfrm>
            <a:off x="379054" y="4472262"/>
            <a:ext cx="100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Dynamics 365</a:t>
            </a:r>
          </a:p>
        </p:txBody>
      </p:sp>
      <p:sp>
        <p:nvSpPr>
          <p:cNvPr id="54" name="TextBox 53">
            <a:extLst>
              <a:ext uri="{FF2B5EF4-FFF2-40B4-BE49-F238E27FC236}">
                <a16:creationId xmlns:a16="http://schemas.microsoft.com/office/drawing/2014/main" id="{83E0D4EB-D8CF-4BB6-8651-1A6DEEDBC202}"/>
              </a:ext>
            </a:extLst>
          </p:cNvPr>
          <p:cNvSpPr txBox="1"/>
          <p:nvPr/>
        </p:nvSpPr>
        <p:spPr>
          <a:xfrm>
            <a:off x="597997" y="2356951"/>
            <a:ext cx="125998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M365</a:t>
            </a:r>
          </a:p>
        </p:txBody>
      </p:sp>
      <p:pic>
        <p:nvPicPr>
          <p:cNvPr id="59" name="Picture 58" descr="Icon&#10;&#10;Description automatically generated">
            <a:extLst>
              <a:ext uri="{FF2B5EF4-FFF2-40B4-BE49-F238E27FC236}">
                <a16:creationId xmlns:a16="http://schemas.microsoft.com/office/drawing/2014/main" id="{3A76AC56-E33C-44A5-8BB1-AC609ABDC9E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3799" y="4755517"/>
            <a:ext cx="741476" cy="625833"/>
          </a:xfrm>
          <a:prstGeom prst="rect">
            <a:avLst/>
          </a:prstGeom>
        </p:spPr>
      </p:pic>
      <p:cxnSp>
        <p:nvCxnSpPr>
          <p:cNvPr id="60" name="Straight Arrow Connector 59">
            <a:extLst>
              <a:ext uri="{FF2B5EF4-FFF2-40B4-BE49-F238E27FC236}">
                <a16:creationId xmlns:a16="http://schemas.microsoft.com/office/drawing/2014/main" id="{2703CC27-522A-424B-9E30-BCCD1573C5A3}"/>
              </a:ext>
            </a:extLst>
          </p:cNvPr>
          <p:cNvCxnSpPr>
            <a:cxnSpLocks/>
          </p:cNvCxnSpPr>
          <p:nvPr/>
        </p:nvCxnSpPr>
        <p:spPr>
          <a:xfrm>
            <a:off x="1165702" y="4294662"/>
            <a:ext cx="818741" cy="347959"/>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DC07F91-9AEA-45B3-B403-3F6451B3B35E}"/>
              </a:ext>
            </a:extLst>
          </p:cNvPr>
          <p:cNvCxnSpPr>
            <a:cxnSpLocks/>
          </p:cNvCxnSpPr>
          <p:nvPr/>
        </p:nvCxnSpPr>
        <p:spPr>
          <a:xfrm>
            <a:off x="2676422" y="4919741"/>
            <a:ext cx="983446" cy="20229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D91EBE1-4B29-4D1F-BD5E-73F66D67AEB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97" y="4002779"/>
            <a:ext cx="342900" cy="5429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27D6E51E-85BF-49AD-83F7-7F26C367A62F}"/>
              </a:ext>
            </a:extLst>
          </p:cNvPr>
          <p:cNvCxnSpPr>
            <a:cxnSpLocks/>
            <a:stCxn id="59" idx="3"/>
          </p:cNvCxnSpPr>
          <p:nvPr/>
        </p:nvCxnSpPr>
        <p:spPr>
          <a:xfrm flipV="1">
            <a:off x="1285275" y="4896083"/>
            <a:ext cx="624504" cy="172351"/>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Power BI Desktop Connecting to Dataverse - Hat Full of Data">
            <a:extLst>
              <a:ext uri="{FF2B5EF4-FFF2-40B4-BE49-F238E27FC236}">
                <a16:creationId xmlns:a16="http://schemas.microsoft.com/office/drawing/2014/main" id="{B97625D0-3E28-4CD1-B01A-1102087A0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215" y="4428451"/>
            <a:ext cx="720084" cy="720084"/>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AA27F0EC-5053-458C-AEB5-2FBC01D9241B}"/>
              </a:ext>
            </a:extLst>
          </p:cNvPr>
          <p:cNvSpPr txBox="1"/>
          <p:nvPr/>
        </p:nvSpPr>
        <p:spPr>
          <a:xfrm>
            <a:off x="431623" y="5267930"/>
            <a:ext cx="100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243A5E"/>
                </a:solidFill>
                <a:latin typeface="Segoe UI Semibold" panose="020B0702040204020203" pitchFamily="34" charset="0"/>
                <a:cs typeface="Segoe UI Semibold" panose="020B0702040204020203" pitchFamily="34" charset="0"/>
              </a:rPr>
              <a:t>PowerApps</a:t>
            </a:r>
            <a:endParaRPr kumimoji="0" lang="en-US" sz="1000" b="1"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0650E4F6-9EAA-4099-9778-208749F04366}"/>
              </a:ext>
            </a:extLst>
          </p:cNvPr>
          <p:cNvSpPr txBox="1"/>
          <p:nvPr/>
        </p:nvSpPr>
        <p:spPr>
          <a:xfrm>
            <a:off x="1887128" y="5087816"/>
            <a:ext cx="100801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err="1">
                <a:solidFill>
                  <a:srgbClr val="243A5E"/>
                </a:solidFill>
                <a:latin typeface="Segoe UI Semibold" panose="020B0702040204020203" pitchFamily="34" charset="0"/>
                <a:cs typeface="Segoe UI Semibold" panose="020B0702040204020203" pitchFamily="34" charset="0"/>
              </a:rPr>
              <a:t>Dataverse</a:t>
            </a:r>
            <a:endParaRPr kumimoji="0" lang="en-US" sz="1000" b="1"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96" name="Rectangle: Rounded Corners 95">
            <a:extLst>
              <a:ext uri="{FF2B5EF4-FFF2-40B4-BE49-F238E27FC236}">
                <a16:creationId xmlns:a16="http://schemas.microsoft.com/office/drawing/2014/main" id="{D8241A06-69D6-4F69-BCAF-379FEDA2B074}"/>
              </a:ext>
            </a:extLst>
          </p:cNvPr>
          <p:cNvSpPr/>
          <p:nvPr/>
        </p:nvSpPr>
        <p:spPr>
          <a:xfrm>
            <a:off x="931314" y="1193126"/>
            <a:ext cx="1327935" cy="648207"/>
          </a:xfrm>
          <a:prstGeom prst="roundRect">
            <a:avLst>
              <a:gd name="adj" fmla="val 4419"/>
            </a:avLst>
          </a:prstGeom>
          <a:solidFill>
            <a:schemeClr val="bg1"/>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Rounded Corners 100">
            <a:extLst>
              <a:ext uri="{FF2B5EF4-FFF2-40B4-BE49-F238E27FC236}">
                <a16:creationId xmlns:a16="http://schemas.microsoft.com/office/drawing/2014/main" id="{B2C8F5D8-57B5-40B3-94EC-4B8F3956E9D2}"/>
              </a:ext>
            </a:extLst>
          </p:cNvPr>
          <p:cNvSpPr/>
          <p:nvPr/>
        </p:nvSpPr>
        <p:spPr>
          <a:xfrm>
            <a:off x="1083714" y="1345526"/>
            <a:ext cx="1327935" cy="648207"/>
          </a:xfrm>
          <a:prstGeom prst="roundRect">
            <a:avLst>
              <a:gd name="adj" fmla="val 4419"/>
            </a:avLst>
          </a:prstGeom>
          <a:solidFill>
            <a:schemeClr val="bg1"/>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Rounded Corners 101">
            <a:extLst>
              <a:ext uri="{FF2B5EF4-FFF2-40B4-BE49-F238E27FC236}">
                <a16:creationId xmlns:a16="http://schemas.microsoft.com/office/drawing/2014/main" id="{7EF54A60-C7F3-4EDF-BD3D-5E735B361656}"/>
              </a:ext>
            </a:extLst>
          </p:cNvPr>
          <p:cNvSpPr/>
          <p:nvPr/>
        </p:nvSpPr>
        <p:spPr>
          <a:xfrm>
            <a:off x="1236114" y="1497926"/>
            <a:ext cx="1327935" cy="648207"/>
          </a:xfrm>
          <a:prstGeom prst="roundRect">
            <a:avLst>
              <a:gd name="adj" fmla="val 4419"/>
            </a:avLst>
          </a:prstGeom>
          <a:solidFill>
            <a:schemeClr val="bg1"/>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3" name="Straight Arrow Connector 102">
            <a:extLst>
              <a:ext uri="{FF2B5EF4-FFF2-40B4-BE49-F238E27FC236}">
                <a16:creationId xmlns:a16="http://schemas.microsoft.com/office/drawing/2014/main" id="{A0EABAAE-AC2E-4548-811A-DC63CA001717}"/>
              </a:ext>
            </a:extLst>
          </p:cNvPr>
          <p:cNvCxnSpPr>
            <a:cxnSpLocks/>
            <a:stCxn id="102" idx="3"/>
          </p:cNvCxnSpPr>
          <p:nvPr/>
        </p:nvCxnSpPr>
        <p:spPr>
          <a:xfrm>
            <a:off x="2564049" y="1822030"/>
            <a:ext cx="846771" cy="95253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4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89" name="Rectangle: Rounded Corners 88">
            <a:extLst>
              <a:ext uri="{FF2B5EF4-FFF2-40B4-BE49-F238E27FC236}">
                <a16:creationId xmlns:a16="http://schemas.microsoft.com/office/drawing/2014/main" id="{DEAC54B8-1828-4658-82DE-0A1DD49BAC22}"/>
              </a:ext>
            </a:extLst>
          </p:cNvPr>
          <p:cNvSpPr/>
          <p:nvPr/>
        </p:nvSpPr>
        <p:spPr>
          <a:xfrm>
            <a:off x="2055976" y="2425418"/>
            <a:ext cx="2624405" cy="878816"/>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a:extLst>
              <a:ext uri="{FF2B5EF4-FFF2-40B4-BE49-F238E27FC236}">
                <a16:creationId xmlns:a16="http://schemas.microsoft.com/office/drawing/2014/main" id="{02CF6BEE-685A-4E8C-BAAA-826EA2081D5F}"/>
              </a:ext>
            </a:extLst>
          </p:cNvPr>
          <p:cNvSpPr/>
          <p:nvPr/>
        </p:nvSpPr>
        <p:spPr>
          <a:xfrm>
            <a:off x="484793" y="1795832"/>
            <a:ext cx="4195588" cy="59746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07BF868E-619F-4AF6-A1C1-923A41270B48}"/>
              </a:ext>
            </a:extLst>
          </p:cNvPr>
          <p:cNvSpPr txBox="1"/>
          <p:nvPr/>
        </p:nvSpPr>
        <p:spPr>
          <a:xfrm>
            <a:off x="529529" y="2095357"/>
            <a:ext cx="1797304"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Azure Active Directory</a:t>
            </a:r>
          </a:p>
        </p:txBody>
      </p:sp>
      <p:pic>
        <p:nvPicPr>
          <p:cNvPr id="140" name="Picture 139" descr="Icon&#10;&#10;Description automatically generated">
            <a:extLst>
              <a:ext uri="{FF2B5EF4-FFF2-40B4-BE49-F238E27FC236}">
                <a16:creationId xmlns:a16="http://schemas.microsoft.com/office/drawing/2014/main" id="{68917B95-3CD3-437E-BE21-975E3673F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1788942"/>
            <a:ext cx="383251" cy="383251"/>
          </a:xfrm>
          <a:prstGeom prst="rect">
            <a:avLst/>
          </a:prstGeom>
        </p:spPr>
      </p:pic>
      <p:pic>
        <p:nvPicPr>
          <p:cNvPr id="7" name="Picture 6" descr="Diagram&#10;&#10;Description automatically generated">
            <a:extLst>
              <a:ext uri="{FF2B5EF4-FFF2-40B4-BE49-F238E27FC236}">
                <a16:creationId xmlns:a16="http://schemas.microsoft.com/office/drawing/2014/main" id="{A396593F-9870-48AD-B142-8B05D4133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94" y="2440067"/>
            <a:ext cx="1507510" cy="850029"/>
          </a:xfrm>
          <a:prstGeom prst="rect">
            <a:avLst/>
          </a:prstGeom>
        </p:spPr>
      </p:pic>
      <p:pic>
        <p:nvPicPr>
          <p:cNvPr id="9" name="Picture 8" descr="Icon&#10;&#10;Description automatically generated">
            <a:extLst>
              <a:ext uri="{FF2B5EF4-FFF2-40B4-BE49-F238E27FC236}">
                <a16:creationId xmlns:a16="http://schemas.microsoft.com/office/drawing/2014/main" id="{1E013C2B-0889-474E-BD9D-C30D351A84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3803" y="2539584"/>
            <a:ext cx="431828" cy="431828"/>
          </a:xfrm>
          <a:prstGeom prst="rect">
            <a:avLst/>
          </a:prstGeom>
        </p:spPr>
      </p:pic>
      <p:sp>
        <p:nvSpPr>
          <p:cNvPr id="11" name="TextBox 10">
            <a:extLst>
              <a:ext uri="{FF2B5EF4-FFF2-40B4-BE49-F238E27FC236}">
                <a16:creationId xmlns:a16="http://schemas.microsoft.com/office/drawing/2014/main" id="{C00D18DC-DD4E-48E0-A95E-36C7C4F36CEC}"/>
              </a:ext>
            </a:extLst>
          </p:cNvPr>
          <p:cNvSpPr txBox="1"/>
          <p:nvPr/>
        </p:nvSpPr>
        <p:spPr>
          <a:xfrm>
            <a:off x="2537978" y="2920232"/>
            <a:ext cx="915946"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ADLS gen2</a:t>
            </a:r>
          </a:p>
        </p:txBody>
      </p:sp>
      <p:pic>
        <p:nvPicPr>
          <p:cNvPr id="12" name="Picture 11">
            <a:extLst>
              <a:ext uri="{FF2B5EF4-FFF2-40B4-BE49-F238E27FC236}">
                <a16:creationId xmlns:a16="http://schemas.microsoft.com/office/drawing/2014/main" id="{92710D88-16EF-45C6-B655-D99676A6EF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6187" y="2527551"/>
            <a:ext cx="527147" cy="527147"/>
          </a:xfrm>
          <a:prstGeom prst="rect">
            <a:avLst/>
          </a:prstGeom>
        </p:spPr>
      </p:pic>
      <p:cxnSp>
        <p:nvCxnSpPr>
          <p:cNvPr id="14" name="Straight Arrow Connector 13">
            <a:extLst>
              <a:ext uri="{FF2B5EF4-FFF2-40B4-BE49-F238E27FC236}">
                <a16:creationId xmlns:a16="http://schemas.microsoft.com/office/drawing/2014/main" id="{1A5BAB5F-125B-4480-A2D3-670CC94AFA33}"/>
              </a:ext>
            </a:extLst>
          </p:cNvPr>
          <p:cNvCxnSpPr>
            <a:cxnSpLocks/>
          </p:cNvCxnSpPr>
          <p:nvPr/>
        </p:nvCxnSpPr>
        <p:spPr>
          <a:xfrm flipV="1">
            <a:off x="1939384" y="2819400"/>
            <a:ext cx="708953" cy="29391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D1B4A8-69E5-42ED-9154-78A8A831C22B}"/>
              </a:ext>
            </a:extLst>
          </p:cNvPr>
          <p:cNvCxnSpPr>
            <a:cxnSpLocks/>
          </p:cNvCxnSpPr>
          <p:nvPr/>
        </p:nvCxnSpPr>
        <p:spPr>
          <a:xfrm>
            <a:off x="3175396" y="2817393"/>
            <a:ext cx="840791" cy="2007"/>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3E1B4474-3496-47FD-805E-78B2E6E896F2}"/>
              </a:ext>
            </a:extLst>
          </p:cNvPr>
          <p:cNvSpPr/>
          <p:nvPr/>
        </p:nvSpPr>
        <p:spPr>
          <a:xfrm>
            <a:off x="2011367" y="5124122"/>
            <a:ext cx="2624405" cy="878816"/>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5DC3CE1-6D54-4785-97EB-FCAD993328BB}"/>
              </a:ext>
            </a:extLst>
          </p:cNvPr>
          <p:cNvSpPr/>
          <p:nvPr/>
        </p:nvSpPr>
        <p:spPr>
          <a:xfrm>
            <a:off x="440184" y="4494536"/>
            <a:ext cx="4195588" cy="59746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746FD36-0BF4-4C1C-8E72-6F60FB6EBA92}"/>
              </a:ext>
            </a:extLst>
          </p:cNvPr>
          <p:cNvSpPr txBox="1"/>
          <p:nvPr/>
        </p:nvSpPr>
        <p:spPr>
          <a:xfrm>
            <a:off x="484920" y="4794061"/>
            <a:ext cx="1797304"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Azure Active Directory</a:t>
            </a:r>
          </a:p>
        </p:txBody>
      </p:sp>
      <p:pic>
        <p:nvPicPr>
          <p:cNvPr id="22" name="Picture 21" descr="Icon&#10;&#10;Description automatically generated">
            <a:extLst>
              <a:ext uri="{FF2B5EF4-FFF2-40B4-BE49-F238E27FC236}">
                <a16:creationId xmlns:a16="http://schemas.microsoft.com/office/drawing/2014/main" id="{B65B2D0B-CF3B-4601-9A3E-2B07E80D4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974" y="4487646"/>
            <a:ext cx="383251" cy="383251"/>
          </a:xfrm>
          <a:prstGeom prst="rect">
            <a:avLst/>
          </a:prstGeom>
        </p:spPr>
      </p:pic>
      <p:pic>
        <p:nvPicPr>
          <p:cNvPr id="23" name="Picture 22" descr="Diagram&#10;&#10;Description automatically generated">
            <a:extLst>
              <a:ext uri="{FF2B5EF4-FFF2-40B4-BE49-F238E27FC236}">
                <a16:creationId xmlns:a16="http://schemas.microsoft.com/office/drawing/2014/main" id="{146DCD6D-7A88-4C35-A5C7-98722C88F4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185" y="5138771"/>
            <a:ext cx="1507510" cy="850029"/>
          </a:xfrm>
          <a:prstGeom prst="rect">
            <a:avLst/>
          </a:prstGeom>
        </p:spPr>
      </p:pic>
      <p:pic>
        <p:nvPicPr>
          <p:cNvPr id="24" name="Picture 23" descr="Icon&#10;&#10;Description automatically generated">
            <a:extLst>
              <a:ext uri="{FF2B5EF4-FFF2-40B4-BE49-F238E27FC236}">
                <a16:creationId xmlns:a16="http://schemas.microsoft.com/office/drawing/2014/main" id="{3BCB902F-F80D-467A-8323-FDB4AE3EB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194" y="5238288"/>
            <a:ext cx="431828" cy="431828"/>
          </a:xfrm>
          <a:prstGeom prst="rect">
            <a:avLst/>
          </a:prstGeom>
        </p:spPr>
      </p:pic>
      <p:sp>
        <p:nvSpPr>
          <p:cNvPr id="25" name="TextBox 24">
            <a:extLst>
              <a:ext uri="{FF2B5EF4-FFF2-40B4-BE49-F238E27FC236}">
                <a16:creationId xmlns:a16="http://schemas.microsoft.com/office/drawing/2014/main" id="{162138F2-C127-4486-87EB-5B3DE94146D5}"/>
              </a:ext>
            </a:extLst>
          </p:cNvPr>
          <p:cNvSpPr txBox="1"/>
          <p:nvPr/>
        </p:nvSpPr>
        <p:spPr>
          <a:xfrm>
            <a:off x="2493369" y="5618936"/>
            <a:ext cx="915946"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ADLS gen2</a:t>
            </a:r>
          </a:p>
        </p:txBody>
      </p:sp>
      <p:pic>
        <p:nvPicPr>
          <p:cNvPr id="26" name="Picture 25">
            <a:extLst>
              <a:ext uri="{FF2B5EF4-FFF2-40B4-BE49-F238E27FC236}">
                <a16:creationId xmlns:a16="http://schemas.microsoft.com/office/drawing/2014/main" id="{2A06A601-04A7-4A49-A01B-688CD7D851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1578" y="5226255"/>
            <a:ext cx="527147" cy="527147"/>
          </a:xfrm>
          <a:prstGeom prst="rect">
            <a:avLst/>
          </a:prstGeom>
        </p:spPr>
      </p:pic>
      <p:cxnSp>
        <p:nvCxnSpPr>
          <p:cNvPr id="27" name="Straight Arrow Connector 26">
            <a:extLst>
              <a:ext uri="{FF2B5EF4-FFF2-40B4-BE49-F238E27FC236}">
                <a16:creationId xmlns:a16="http://schemas.microsoft.com/office/drawing/2014/main" id="{ACD01EB8-0568-44E0-8DB4-C61C298A491C}"/>
              </a:ext>
            </a:extLst>
          </p:cNvPr>
          <p:cNvCxnSpPr>
            <a:cxnSpLocks/>
          </p:cNvCxnSpPr>
          <p:nvPr/>
        </p:nvCxnSpPr>
        <p:spPr>
          <a:xfrm flipV="1">
            <a:off x="1894775" y="5518104"/>
            <a:ext cx="708953" cy="29391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0C6B024-F4F0-433C-86ED-19E86DB0A3C1}"/>
              </a:ext>
            </a:extLst>
          </p:cNvPr>
          <p:cNvCxnSpPr>
            <a:cxnSpLocks/>
          </p:cNvCxnSpPr>
          <p:nvPr/>
        </p:nvCxnSpPr>
        <p:spPr>
          <a:xfrm>
            <a:off x="3130787" y="5516097"/>
            <a:ext cx="840791" cy="2007"/>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screenshot of a computer&#10;&#10;Description automatically generated with medium confidence">
            <a:extLst>
              <a:ext uri="{FF2B5EF4-FFF2-40B4-BE49-F238E27FC236}">
                <a16:creationId xmlns:a16="http://schemas.microsoft.com/office/drawing/2014/main" id="{80FDFFFB-8276-430B-AE1B-91E5ED9E1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035" y="2086155"/>
            <a:ext cx="6718225" cy="3779002"/>
          </a:xfrm>
          <a:prstGeom prst="rect">
            <a:avLst/>
          </a:prstGeom>
          <a:effectLst>
            <a:glow rad="114300">
              <a:schemeClr val="bg2">
                <a:alpha val="40000"/>
              </a:schemeClr>
            </a:glow>
          </a:effectLst>
        </p:spPr>
      </p:pic>
      <p:cxnSp>
        <p:nvCxnSpPr>
          <p:cNvPr id="31" name="Straight Arrow Connector 30">
            <a:extLst>
              <a:ext uri="{FF2B5EF4-FFF2-40B4-BE49-F238E27FC236}">
                <a16:creationId xmlns:a16="http://schemas.microsoft.com/office/drawing/2014/main" id="{6AF28809-F022-44BF-8460-16CD1B0D4C39}"/>
              </a:ext>
            </a:extLst>
          </p:cNvPr>
          <p:cNvCxnSpPr>
            <a:cxnSpLocks/>
            <a:stCxn id="12" idx="3"/>
          </p:cNvCxnSpPr>
          <p:nvPr/>
        </p:nvCxnSpPr>
        <p:spPr>
          <a:xfrm>
            <a:off x="4543334" y="2791125"/>
            <a:ext cx="1922569" cy="212604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07BA9E-EFB8-4099-857C-4B2A55915C70}"/>
              </a:ext>
            </a:extLst>
          </p:cNvPr>
          <p:cNvCxnSpPr>
            <a:cxnSpLocks/>
            <a:stCxn id="26" idx="3"/>
          </p:cNvCxnSpPr>
          <p:nvPr/>
        </p:nvCxnSpPr>
        <p:spPr>
          <a:xfrm flipV="1">
            <a:off x="4498725" y="4968428"/>
            <a:ext cx="2004015" cy="52140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2E2F2C5-4140-4998-BECF-F560B29F00AC}"/>
              </a:ext>
            </a:extLst>
          </p:cNvPr>
          <p:cNvSpPr txBox="1"/>
          <p:nvPr/>
        </p:nvSpPr>
        <p:spPr>
          <a:xfrm>
            <a:off x="563735" y="313501"/>
            <a:ext cx="46919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Multi-tenant architecture</a:t>
            </a:r>
          </a:p>
        </p:txBody>
      </p:sp>
    </p:spTree>
    <p:extLst>
      <p:ext uri="{BB962C8B-B14F-4D97-AF65-F5344CB8AC3E}">
        <p14:creationId xmlns:p14="http://schemas.microsoft.com/office/powerpoint/2010/main" val="3447327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91778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For the Use Cases You Need</a:t>
            </a: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233080"/>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State, Province and National Longitudinal Reporting</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3041708"/>
            <a:ext cx="2362337" cy="21544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Real Time Data Dashboards</a:t>
            </a: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2106043"/>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Personalized Learning Pathways</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756769"/>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Open Data for Research and Evaluation</a:t>
            </a: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523640"/>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Identifying and supporting at risk students</a:t>
            </a: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Dispersed data prevents strategic use of data and AI</a:t>
            </a:r>
          </a:p>
        </p:txBody>
      </p:sp>
    </p:spTree>
    <p:extLst>
      <p:ext uri="{BB962C8B-B14F-4D97-AF65-F5344CB8AC3E}">
        <p14:creationId xmlns:p14="http://schemas.microsoft.com/office/powerpoint/2010/main" val="2811844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30AAAA28-5C8D-48B5-AB5F-C8593B1BAE9C}"/>
              </a:ext>
            </a:extLst>
          </p:cNvPr>
          <p:cNvGrpSpPr/>
          <p:nvPr/>
        </p:nvGrpSpPr>
        <p:grpSpPr>
          <a:xfrm rot="10800000">
            <a:off x="9069298" y="380139"/>
            <a:ext cx="1422230" cy="4951899"/>
            <a:chOff x="689398" y="265011"/>
            <a:chExt cx="1422230" cy="4001019"/>
          </a:xfrm>
        </p:grpSpPr>
        <p:cxnSp>
          <p:nvCxnSpPr>
            <p:cNvPr id="158" name="Straight Connector 157">
              <a:extLst>
                <a:ext uri="{FF2B5EF4-FFF2-40B4-BE49-F238E27FC236}">
                  <a16:creationId xmlns:a16="http://schemas.microsoft.com/office/drawing/2014/main" id="{9824C630-87BC-4507-84BE-FF8FCF02B662}"/>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159" name="Straight Connector 158">
              <a:extLst>
                <a:ext uri="{FF2B5EF4-FFF2-40B4-BE49-F238E27FC236}">
                  <a16:creationId xmlns:a16="http://schemas.microsoft.com/office/drawing/2014/main" id="{4EFC425F-500B-4AC0-BFF2-14E5E19B3E29}"/>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60" name="Right Brace 159">
              <a:extLst>
                <a:ext uri="{FF2B5EF4-FFF2-40B4-BE49-F238E27FC236}">
                  <a16:creationId xmlns:a16="http://schemas.microsoft.com/office/drawing/2014/main" id="{D4A73400-8336-417E-AD7D-646E136894B4}"/>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61" name="Arc 160">
              <a:extLst>
                <a:ext uri="{FF2B5EF4-FFF2-40B4-BE49-F238E27FC236}">
                  <a16:creationId xmlns:a16="http://schemas.microsoft.com/office/drawing/2014/main" id="{D6A0CF54-6A66-4075-ADE4-9435D97FF153}"/>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62" name="Straight Connector 161">
              <a:extLst>
                <a:ext uri="{FF2B5EF4-FFF2-40B4-BE49-F238E27FC236}">
                  <a16:creationId xmlns:a16="http://schemas.microsoft.com/office/drawing/2014/main" id="{6D36C03F-3CC4-40C0-A481-A0948B06EF85}"/>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63" name="Arc 162">
              <a:extLst>
                <a:ext uri="{FF2B5EF4-FFF2-40B4-BE49-F238E27FC236}">
                  <a16:creationId xmlns:a16="http://schemas.microsoft.com/office/drawing/2014/main" id="{247DF4D8-D972-4AC2-A683-463C22F90417}"/>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64" name="Straight Connector 163">
              <a:extLst>
                <a:ext uri="{FF2B5EF4-FFF2-40B4-BE49-F238E27FC236}">
                  <a16:creationId xmlns:a16="http://schemas.microsoft.com/office/drawing/2014/main" id="{6D68872D-724C-4D7E-BB22-6A92AD5BED81}"/>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65" name="Straight Connector 164">
              <a:extLst>
                <a:ext uri="{FF2B5EF4-FFF2-40B4-BE49-F238E27FC236}">
                  <a16:creationId xmlns:a16="http://schemas.microsoft.com/office/drawing/2014/main" id="{2D070BF0-8EB2-4A73-BD49-F4701E6A7700}"/>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66" name="Straight Connector 165">
              <a:extLst>
                <a:ext uri="{FF2B5EF4-FFF2-40B4-BE49-F238E27FC236}">
                  <a16:creationId xmlns:a16="http://schemas.microsoft.com/office/drawing/2014/main" id="{B7B29BBC-AF97-46D8-80DF-1699E15974F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grpSp>
        <p:nvGrpSpPr>
          <p:cNvPr id="114" name="Group 113">
            <a:extLst>
              <a:ext uri="{FF2B5EF4-FFF2-40B4-BE49-F238E27FC236}">
                <a16:creationId xmlns:a16="http://schemas.microsoft.com/office/drawing/2014/main" id="{2FDFB5CC-2CC3-46A7-8DD8-0F6CF454D03E}"/>
              </a:ext>
            </a:extLst>
          </p:cNvPr>
          <p:cNvGrpSpPr/>
          <p:nvPr/>
        </p:nvGrpSpPr>
        <p:grpSpPr>
          <a:xfrm>
            <a:off x="1689223" y="2124516"/>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2525856" y="2362069"/>
            <a:ext cx="7165733"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96C74F71-4693-417B-98CF-A17DE0301141}"/>
              </a:ext>
            </a:extLst>
          </p:cNvPr>
          <p:cNvGrpSpPr/>
          <p:nvPr/>
        </p:nvGrpSpPr>
        <p:grpSpPr>
          <a:xfrm>
            <a:off x="10818143" y="390455"/>
            <a:ext cx="548640" cy="548640"/>
            <a:chOff x="15164187" y="1393672"/>
            <a:chExt cx="563716" cy="563716"/>
          </a:xfrm>
        </p:grpSpPr>
        <p:sp>
          <p:nvSpPr>
            <p:cNvPr id="43" name="Oval 42">
              <a:extLst>
                <a:ext uri="{FF2B5EF4-FFF2-40B4-BE49-F238E27FC236}">
                  <a16:creationId xmlns:a16="http://schemas.microsoft.com/office/drawing/2014/main" id="{36C56754-BD35-45B4-98BD-E8F1AB8F9599}"/>
                </a:ext>
              </a:extLst>
            </p:cNvPr>
            <p:cNvSpPr/>
            <p:nvPr/>
          </p:nvSpPr>
          <p:spPr bwMode="auto">
            <a:xfrm>
              <a:off x="15164187" y="1393672"/>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F5A700"/>
                  </a:solid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Freeform: Shape 43">
              <a:extLst>
                <a:ext uri="{FF2B5EF4-FFF2-40B4-BE49-F238E27FC236}">
                  <a16:creationId xmlns:a16="http://schemas.microsoft.com/office/drawing/2014/main" id="{515F7F7C-561B-4936-BD63-718008669BC2}"/>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9B5650EC-7E78-4EB3-8A50-BEBB24158AAE}"/>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7988388D-0ACE-425E-9C8F-2D4902CAF666}"/>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CF54F7BD-E9BF-4914-B2DA-73C3DD6ED0F1}"/>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E6DA04BA-F524-496D-812B-4322EB388C3D}"/>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506B647A-5998-463E-89C1-E902DD04DF2D}"/>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896D6996-E74E-4AD1-8F5D-224CEB151B1C}"/>
              </a:ext>
            </a:extLst>
          </p:cNvPr>
          <p:cNvGrpSpPr/>
          <p:nvPr/>
        </p:nvGrpSpPr>
        <p:grpSpPr>
          <a:xfrm>
            <a:off x="10814645" y="1788730"/>
            <a:ext cx="548640" cy="548640"/>
            <a:chOff x="15780673" y="3543100"/>
            <a:chExt cx="563716" cy="563716"/>
          </a:xfrm>
        </p:grpSpPr>
        <p:sp>
          <p:nvSpPr>
            <p:cNvPr id="51" name="Oval 50">
              <a:extLst>
                <a:ext uri="{FF2B5EF4-FFF2-40B4-BE49-F238E27FC236}">
                  <a16:creationId xmlns:a16="http://schemas.microsoft.com/office/drawing/2014/main" id="{3BD20132-82D8-485E-AF0F-4CFA82DB65B7}"/>
                </a:ext>
              </a:extLst>
            </p:cNvPr>
            <p:cNvSpPr/>
            <p:nvPr/>
          </p:nvSpPr>
          <p:spPr bwMode="auto">
            <a:xfrm>
              <a:off x="15780673"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2" name="Freeform: Shape 51">
              <a:extLst>
                <a:ext uri="{FF2B5EF4-FFF2-40B4-BE49-F238E27FC236}">
                  <a16:creationId xmlns:a16="http://schemas.microsoft.com/office/drawing/2014/main" id="{B868C790-9303-4BAF-BFDA-6287847F552D}"/>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6EB93C35-6275-41EF-93B0-E1CD0CC8CB9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4" name="Group 53">
            <a:extLst>
              <a:ext uri="{FF2B5EF4-FFF2-40B4-BE49-F238E27FC236}">
                <a16:creationId xmlns:a16="http://schemas.microsoft.com/office/drawing/2014/main" id="{A04F8437-BC1D-499D-BC12-C792438CE3DD}"/>
              </a:ext>
            </a:extLst>
          </p:cNvPr>
          <p:cNvGrpSpPr/>
          <p:nvPr/>
        </p:nvGrpSpPr>
        <p:grpSpPr>
          <a:xfrm>
            <a:off x="10833932" y="2977771"/>
            <a:ext cx="548640" cy="548640"/>
            <a:chOff x="18065849" y="4613665"/>
            <a:chExt cx="563716" cy="563716"/>
          </a:xfrm>
        </p:grpSpPr>
        <p:sp>
          <p:nvSpPr>
            <p:cNvPr id="55" name="Oval 54">
              <a:extLst>
                <a:ext uri="{FF2B5EF4-FFF2-40B4-BE49-F238E27FC236}">
                  <a16:creationId xmlns:a16="http://schemas.microsoft.com/office/drawing/2014/main" id="{EA1AB7EC-8A98-46BD-944B-7E42C0E2B38F}"/>
                </a:ext>
              </a:extLst>
            </p:cNvPr>
            <p:cNvSpPr/>
            <p:nvPr/>
          </p:nvSpPr>
          <p:spPr bwMode="auto">
            <a:xfrm>
              <a:off x="18065849" y="4613665"/>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6" name="Freeform: Shape 55">
              <a:extLst>
                <a:ext uri="{FF2B5EF4-FFF2-40B4-BE49-F238E27FC236}">
                  <a16:creationId xmlns:a16="http://schemas.microsoft.com/office/drawing/2014/main" id="{E5706949-14A0-446F-A24E-501A7EEFCF0A}"/>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9F2DD9A8-E437-4B05-B70A-5E88235E30A7}"/>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CBE34E35-742F-4ACF-8D6D-C41F4DC8FCFA}"/>
              </a:ext>
            </a:extLst>
          </p:cNvPr>
          <p:cNvGrpSpPr/>
          <p:nvPr/>
        </p:nvGrpSpPr>
        <p:grpSpPr>
          <a:xfrm>
            <a:off x="10814645" y="4198516"/>
            <a:ext cx="548640" cy="548640"/>
            <a:chOff x="20303752" y="3543100"/>
            <a:chExt cx="563716" cy="563716"/>
          </a:xfrm>
        </p:grpSpPr>
        <p:sp>
          <p:nvSpPr>
            <p:cNvPr id="59" name="Oval 58">
              <a:extLst>
                <a:ext uri="{FF2B5EF4-FFF2-40B4-BE49-F238E27FC236}">
                  <a16:creationId xmlns:a16="http://schemas.microsoft.com/office/drawing/2014/main" id="{A2D24D64-BA4F-465C-9B36-96DB259CBF85}"/>
                </a:ext>
              </a:extLst>
            </p:cNvPr>
            <p:cNvSpPr/>
            <p:nvPr/>
          </p:nvSpPr>
          <p:spPr bwMode="auto">
            <a:xfrm>
              <a:off x="20303752"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Freeform: Shape 59">
              <a:extLst>
                <a:ext uri="{FF2B5EF4-FFF2-40B4-BE49-F238E27FC236}">
                  <a16:creationId xmlns:a16="http://schemas.microsoft.com/office/drawing/2014/main" id="{4BF7D4FD-F0EC-46C6-9DF3-20A0633F8549}"/>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1" name="Freeform: Shape 60">
              <a:extLst>
                <a:ext uri="{FF2B5EF4-FFF2-40B4-BE49-F238E27FC236}">
                  <a16:creationId xmlns:a16="http://schemas.microsoft.com/office/drawing/2014/main" id="{C972E93E-D73B-4B62-B611-AED83C048038}"/>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728" y="3464509"/>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599" y="2283351"/>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447025" y="2766697"/>
            <a:ext cx="1255122"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On-premises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381049" y="3830882"/>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396692" y="4921217"/>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266" y="4483648"/>
            <a:ext cx="381942" cy="381942"/>
          </a:xfrm>
          <a:prstGeom prst="rect">
            <a:avLst/>
          </a:prstGeom>
        </p:spPr>
      </p:pic>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3792" y="638858"/>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3435405" y="6208360"/>
            <a:ext cx="5107107"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Compute</a:t>
            </a:r>
          </a:p>
        </p:txBody>
      </p:sp>
      <p:sp>
        <p:nvSpPr>
          <p:cNvPr id="88" name="Arrow: Chevron 87">
            <a:extLst>
              <a:ext uri="{FF2B5EF4-FFF2-40B4-BE49-F238E27FC236}">
                <a16:creationId xmlns:a16="http://schemas.microsoft.com/office/drawing/2014/main" id="{60972A5C-16AD-4197-A730-2E4593580EF9}"/>
              </a:ext>
            </a:extLst>
          </p:cNvPr>
          <p:cNvSpPr/>
          <p:nvPr/>
        </p:nvSpPr>
        <p:spPr>
          <a:xfrm>
            <a:off x="8542512" y="6208360"/>
            <a:ext cx="32004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Communicate</a:t>
            </a:r>
          </a:p>
        </p:txBody>
      </p:sp>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32004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42" name="TextBox 141">
            <a:extLst>
              <a:ext uri="{FF2B5EF4-FFF2-40B4-BE49-F238E27FC236}">
                <a16:creationId xmlns:a16="http://schemas.microsoft.com/office/drawing/2014/main" id="{660349F2-DFAB-45AC-8777-F04712574427}"/>
              </a:ext>
            </a:extLst>
          </p:cNvPr>
          <p:cNvSpPr txBox="1"/>
          <p:nvPr/>
        </p:nvSpPr>
        <p:spPr>
          <a:xfrm>
            <a:off x="2421232" y="213448"/>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Engineers</a:t>
            </a:r>
          </a:p>
        </p:txBody>
      </p:sp>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3300" y="635921"/>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3343" y="668809"/>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6112746" y="434708"/>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52" name="TextBox 151">
            <a:extLst>
              <a:ext uri="{FF2B5EF4-FFF2-40B4-BE49-F238E27FC236}">
                <a16:creationId xmlns:a16="http://schemas.microsoft.com/office/drawing/2014/main" id="{686A0AB5-148D-4D5B-BDEC-112134E8DF42}"/>
              </a:ext>
            </a:extLst>
          </p:cNvPr>
          <p:cNvSpPr txBox="1"/>
          <p:nvPr/>
        </p:nvSpPr>
        <p:spPr>
          <a:xfrm>
            <a:off x="10713020" y="956380"/>
            <a:ext cx="11224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Personalized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Pathways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3627125" y="191729"/>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Scientists</a:t>
            </a:r>
          </a:p>
        </p:txBody>
      </p:sp>
      <p:sp>
        <p:nvSpPr>
          <p:cNvPr id="172" name="TextBox 171">
            <a:extLst>
              <a:ext uri="{FF2B5EF4-FFF2-40B4-BE49-F238E27FC236}">
                <a16:creationId xmlns:a16="http://schemas.microsoft.com/office/drawing/2014/main" id="{4EEF23D9-84A8-428D-AC19-297226050683}"/>
              </a:ext>
            </a:extLst>
          </p:cNvPr>
          <p:cNvSpPr txBox="1"/>
          <p:nvPr/>
        </p:nvSpPr>
        <p:spPr>
          <a:xfrm>
            <a:off x="4755457" y="191729"/>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Contracted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4" name="Picture 173">
            <a:extLst>
              <a:ext uri="{FF2B5EF4-FFF2-40B4-BE49-F238E27FC236}">
                <a16:creationId xmlns:a16="http://schemas.microsoft.com/office/drawing/2014/main" id="{C33D7169-7A47-44FD-98F6-385F683EDC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62808" y="690613"/>
            <a:ext cx="428625" cy="428625"/>
          </a:xfrm>
          <a:prstGeom prst="rect">
            <a:avLst/>
          </a:prstGeom>
        </p:spPr>
      </p:pic>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5391" y="661159"/>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7417867" y="237366"/>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Educators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1261" y="650700"/>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8634540" y="262459"/>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School Leaders,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Researchers </a:t>
            </a:r>
          </a:p>
        </p:txBody>
      </p:sp>
      <p:sp>
        <p:nvSpPr>
          <p:cNvPr id="186" name="TextBox 185">
            <a:extLst>
              <a:ext uri="{FF2B5EF4-FFF2-40B4-BE49-F238E27FC236}">
                <a16:creationId xmlns:a16="http://schemas.microsoft.com/office/drawing/2014/main" id="{240C3468-8AA3-4BF3-A756-9165EC96D096}"/>
              </a:ext>
            </a:extLst>
          </p:cNvPr>
          <p:cNvSpPr txBox="1"/>
          <p:nvPr/>
        </p:nvSpPr>
        <p:spPr>
          <a:xfrm>
            <a:off x="10537060" y="2310084"/>
            <a:ext cx="1298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Realtime Data Dashboards </a:t>
            </a:r>
          </a:p>
        </p:txBody>
      </p:sp>
      <p:sp>
        <p:nvSpPr>
          <p:cNvPr id="188" name="TextBox 187">
            <a:extLst>
              <a:ext uri="{FF2B5EF4-FFF2-40B4-BE49-F238E27FC236}">
                <a16:creationId xmlns:a16="http://schemas.microsoft.com/office/drawing/2014/main" id="{84FB92EF-922B-4A6F-8FFB-EA4E1CBF1341}"/>
              </a:ext>
            </a:extLst>
          </p:cNvPr>
          <p:cNvSpPr txBox="1"/>
          <p:nvPr/>
        </p:nvSpPr>
        <p:spPr>
          <a:xfrm>
            <a:off x="10381342" y="3479872"/>
            <a:ext cx="21007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Open Data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 and Evaluation</a:t>
            </a:r>
          </a:p>
        </p:txBody>
      </p:sp>
      <p:sp>
        <p:nvSpPr>
          <p:cNvPr id="192" name="TextBox 191">
            <a:extLst>
              <a:ext uri="{FF2B5EF4-FFF2-40B4-BE49-F238E27FC236}">
                <a16:creationId xmlns:a16="http://schemas.microsoft.com/office/drawing/2014/main" id="{B50AFD0A-CB75-4021-A335-B1E16E2E0E91}"/>
              </a:ext>
            </a:extLst>
          </p:cNvPr>
          <p:cNvSpPr txBox="1"/>
          <p:nvPr/>
        </p:nvSpPr>
        <p:spPr>
          <a:xfrm>
            <a:off x="10452326" y="4810425"/>
            <a:ext cx="16438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State, Province and National Reporting</a:t>
            </a:r>
          </a:p>
        </p:txBody>
      </p:sp>
      <p:pic>
        <p:nvPicPr>
          <p:cNvPr id="5" name="Picture 4" descr="Icon&#10;&#10;Description automatically generated">
            <a:extLst>
              <a:ext uri="{FF2B5EF4-FFF2-40B4-BE49-F238E27FC236}">
                <a16:creationId xmlns:a16="http://schemas.microsoft.com/office/drawing/2014/main" id="{86AB7598-5852-4447-BC53-2C2D65B8ED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1736" y="2562551"/>
            <a:ext cx="796608" cy="615202"/>
          </a:xfrm>
          <a:prstGeom prst="rect">
            <a:avLst/>
          </a:prstGeom>
        </p:spPr>
      </p:pic>
      <p:pic>
        <p:nvPicPr>
          <p:cNvPr id="7" name="Picture 6" descr="Icon&#10;&#10;Description automatically generated">
            <a:extLst>
              <a:ext uri="{FF2B5EF4-FFF2-40B4-BE49-F238E27FC236}">
                <a16:creationId xmlns:a16="http://schemas.microsoft.com/office/drawing/2014/main" id="{6B83ECA2-0042-4BF9-BA05-4262DA015F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0445" y="2638530"/>
            <a:ext cx="962025" cy="962025"/>
          </a:xfrm>
          <a:prstGeom prst="rect">
            <a:avLst/>
          </a:prstGeom>
        </p:spPr>
      </p:pic>
      <p:pic>
        <p:nvPicPr>
          <p:cNvPr id="9" name="Picture 8" descr="Icon&#10;&#10;Description automatically generated">
            <a:extLst>
              <a:ext uri="{FF2B5EF4-FFF2-40B4-BE49-F238E27FC236}">
                <a16:creationId xmlns:a16="http://schemas.microsoft.com/office/drawing/2014/main" id="{C790EF3D-718C-47E2-AFF1-D6787BC5D8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23439" y="2660502"/>
            <a:ext cx="721629" cy="721629"/>
          </a:xfrm>
          <a:prstGeom prst="rect">
            <a:avLst/>
          </a:prstGeom>
        </p:spPr>
      </p:pic>
      <p:pic>
        <p:nvPicPr>
          <p:cNvPr id="11" name="Picture 10" descr="Icon&#10;&#10;Description automatically generated">
            <a:extLst>
              <a:ext uri="{FF2B5EF4-FFF2-40B4-BE49-F238E27FC236}">
                <a16:creationId xmlns:a16="http://schemas.microsoft.com/office/drawing/2014/main" id="{C819EE4B-BCE7-44AB-B00A-698EB253CE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30433" y="3588288"/>
            <a:ext cx="773639" cy="773639"/>
          </a:xfrm>
          <a:prstGeom prst="rect">
            <a:avLst/>
          </a:prstGeom>
        </p:spPr>
      </p:pic>
      <p:pic>
        <p:nvPicPr>
          <p:cNvPr id="12" name="Picture 11">
            <a:extLst>
              <a:ext uri="{FF2B5EF4-FFF2-40B4-BE49-F238E27FC236}">
                <a16:creationId xmlns:a16="http://schemas.microsoft.com/office/drawing/2014/main" id="{769D2FAD-DDF1-403C-B1B0-68BD42991F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20927" y="3488117"/>
            <a:ext cx="962025" cy="96202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FBE5B78-471B-4C1E-89DB-15F384AE5A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21857" y="3140511"/>
            <a:ext cx="962025" cy="962025"/>
          </a:xfrm>
          <a:prstGeom prst="rect">
            <a:avLst/>
          </a:prstGeom>
        </p:spPr>
      </p:pic>
      <p:pic>
        <p:nvPicPr>
          <p:cNvPr id="14" name="Picture 13">
            <a:extLst>
              <a:ext uri="{FF2B5EF4-FFF2-40B4-BE49-F238E27FC236}">
                <a16:creationId xmlns:a16="http://schemas.microsoft.com/office/drawing/2014/main" id="{04175EA8-F320-439B-8D34-B4F0DA36556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85633" y="2603132"/>
            <a:ext cx="677779" cy="731464"/>
          </a:xfrm>
          <a:prstGeom prst="rect">
            <a:avLst/>
          </a:prstGeom>
        </p:spPr>
      </p:pic>
      <p:pic>
        <p:nvPicPr>
          <p:cNvPr id="15" name="Graphic 14">
            <a:extLst>
              <a:ext uri="{FF2B5EF4-FFF2-40B4-BE49-F238E27FC236}">
                <a16:creationId xmlns:a16="http://schemas.microsoft.com/office/drawing/2014/main" id="{25130EE1-38B6-4BC0-9FDE-45CB48CC164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81787" y="3226891"/>
            <a:ext cx="919969" cy="919969"/>
          </a:xfrm>
          <a:prstGeom prst="rect">
            <a:avLst/>
          </a:prstGeom>
        </p:spPr>
      </p:pic>
      <p:sp>
        <p:nvSpPr>
          <p:cNvPr id="16" name="Rectangle: Rounded Corners 15">
            <a:extLst>
              <a:ext uri="{FF2B5EF4-FFF2-40B4-BE49-F238E27FC236}">
                <a16:creationId xmlns:a16="http://schemas.microsoft.com/office/drawing/2014/main" id="{62E01173-EF81-4D6A-8E06-261989E19A66}"/>
              </a:ext>
            </a:extLst>
          </p:cNvPr>
          <p:cNvSpPr/>
          <p:nvPr/>
        </p:nvSpPr>
        <p:spPr>
          <a:xfrm>
            <a:off x="2525856" y="2362069"/>
            <a:ext cx="7165733"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C0B1AB60-4ACD-4D37-91BF-4A516CE83C02}"/>
              </a:ext>
            </a:extLst>
          </p:cNvPr>
          <p:cNvSpPr/>
          <p:nvPr/>
        </p:nvSpPr>
        <p:spPr>
          <a:xfrm>
            <a:off x="2525856" y="4771364"/>
            <a:ext cx="71657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B2A65611-EADD-46D9-88DA-DCD68C25B251}"/>
              </a:ext>
            </a:extLst>
          </p:cNvPr>
          <p:cNvSpPr/>
          <p:nvPr/>
        </p:nvSpPr>
        <p:spPr>
          <a:xfrm>
            <a:off x="2525856" y="1246053"/>
            <a:ext cx="71657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Arrow: Right 153">
            <a:extLst>
              <a:ext uri="{FF2B5EF4-FFF2-40B4-BE49-F238E27FC236}">
                <a16:creationId xmlns:a16="http://schemas.microsoft.com/office/drawing/2014/main" id="{F4A894AD-3A1A-4690-957A-455EE9F909C8}"/>
              </a:ext>
            </a:extLst>
          </p:cNvPr>
          <p:cNvSpPr/>
          <p:nvPr/>
        </p:nvSpPr>
        <p:spPr>
          <a:xfrm>
            <a:off x="2102936" y="3043407"/>
            <a:ext cx="636591" cy="613693"/>
          </a:xfrm>
          <a:prstGeom prst="rightArrow">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Arrow: Right 183">
            <a:extLst>
              <a:ext uri="{FF2B5EF4-FFF2-40B4-BE49-F238E27FC236}">
                <a16:creationId xmlns:a16="http://schemas.microsoft.com/office/drawing/2014/main" id="{30CFB8B9-C8B0-444C-A46A-1C58217AE2EF}"/>
              </a:ext>
            </a:extLst>
          </p:cNvPr>
          <p:cNvSpPr/>
          <p:nvPr/>
        </p:nvSpPr>
        <p:spPr>
          <a:xfrm>
            <a:off x="9405354" y="3138119"/>
            <a:ext cx="636591" cy="613693"/>
          </a:xfrm>
          <a:prstGeom prst="rightArrow">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CB01E80-2628-4CBE-82A3-4263B3396C13}"/>
              </a:ext>
            </a:extLst>
          </p:cNvPr>
          <p:cNvSpPr txBox="1"/>
          <p:nvPr/>
        </p:nvSpPr>
        <p:spPr>
          <a:xfrm>
            <a:off x="3184583" y="1525772"/>
            <a:ext cx="3718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Authentication/Authorization</a:t>
            </a:r>
          </a:p>
        </p:txBody>
      </p:sp>
      <p:sp>
        <p:nvSpPr>
          <p:cNvPr id="20" name="TextBox 19">
            <a:extLst>
              <a:ext uri="{FF2B5EF4-FFF2-40B4-BE49-F238E27FC236}">
                <a16:creationId xmlns:a16="http://schemas.microsoft.com/office/drawing/2014/main" id="{0337A653-DD12-4D45-829C-F10D0CF9144D}"/>
              </a:ext>
            </a:extLst>
          </p:cNvPr>
          <p:cNvSpPr txBox="1"/>
          <p:nvPr/>
        </p:nvSpPr>
        <p:spPr>
          <a:xfrm>
            <a:off x="3225558" y="3182012"/>
            <a:ext cx="29780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Data Processing Tools</a:t>
            </a:r>
          </a:p>
        </p:txBody>
      </p:sp>
      <p:sp>
        <p:nvSpPr>
          <p:cNvPr id="21" name="TextBox 20">
            <a:extLst>
              <a:ext uri="{FF2B5EF4-FFF2-40B4-BE49-F238E27FC236}">
                <a16:creationId xmlns:a16="http://schemas.microsoft.com/office/drawing/2014/main" id="{C2F9FC9C-4155-4318-9305-06D88C7EAA31}"/>
              </a:ext>
            </a:extLst>
          </p:cNvPr>
          <p:cNvSpPr txBox="1"/>
          <p:nvPr/>
        </p:nvSpPr>
        <p:spPr>
          <a:xfrm>
            <a:off x="3262298" y="5039867"/>
            <a:ext cx="17194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Storage</a:t>
            </a:r>
          </a:p>
        </p:txBody>
      </p:sp>
      <p:pic>
        <p:nvPicPr>
          <p:cNvPr id="22" name="Picture 21" descr="Icon&#10;&#10;Description automatically generated">
            <a:extLst>
              <a:ext uri="{FF2B5EF4-FFF2-40B4-BE49-F238E27FC236}">
                <a16:creationId xmlns:a16="http://schemas.microsoft.com/office/drawing/2014/main" id="{C8D8B107-E9BC-4B2D-8183-6252C7C5BE6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78700" y="4840647"/>
            <a:ext cx="671512" cy="671512"/>
          </a:xfrm>
          <a:prstGeom prst="rect">
            <a:avLst/>
          </a:prstGeom>
        </p:spPr>
      </p:pic>
      <p:sp>
        <p:nvSpPr>
          <p:cNvPr id="23" name="TextBox 22">
            <a:extLst>
              <a:ext uri="{FF2B5EF4-FFF2-40B4-BE49-F238E27FC236}">
                <a16:creationId xmlns:a16="http://schemas.microsoft.com/office/drawing/2014/main" id="{092E5228-61C8-469D-A8EF-07E9F846514F}"/>
              </a:ext>
            </a:extLst>
          </p:cNvPr>
          <p:cNvSpPr txBox="1"/>
          <p:nvPr/>
        </p:nvSpPr>
        <p:spPr>
          <a:xfrm>
            <a:off x="7345452" y="5473858"/>
            <a:ext cx="20764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Data Lake Storage</a:t>
            </a:r>
          </a:p>
        </p:txBody>
      </p:sp>
      <p:pic>
        <p:nvPicPr>
          <p:cNvPr id="24" name="Graphic 23">
            <a:extLst>
              <a:ext uri="{FF2B5EF4-FFF2-40B4-BE49-F238E27FC236}">
                <a16:creationId xmlns:a16="http://schemas.microsoft.com/office/drawing/2014/main" id="{A951DCA0-4E78-430F-8D85-EB216FB0A5C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3866" y="2915589"/>
            <a:ext cx="1041181" cy="1041181"/>
          </a:xfrm>
          <a:prstGeom prst="rect">
            <a:avLst/>
          </a:prstGeom>
        </p:spPr>
      </p:pic>
      <p:sp>
        <p:nvSpPr>
          <p:cNvPr id="25" name="TextBox 24">
            <a:extLst>
              <a:ext uri="{FF2B5EF4-FFF2-40B4-BE49-F238E27FC236}">
                <a16:creationId xmlns:a16="http://schemas.microsoft.com/office/drawing/2014/main" id="{26374546-E5C6-468E-8AAC-1BC39F505CCC}"/>
              </a:ext>
            </a:extLst>
          </p:cNvPr>
          <p:cNvSpPr txBox="1"/>
          <p:nvPr/>
        </p:nvSpPr>
        <p:spPr>
          <a:xfrm>
            <a:off x="7311966" y="4022515"/>
            <a:ext cx="20764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Synapse Analytics</a:t>
            </a:r>
          </a:p>
        </p:txBody>
      </p:sp>
      <p:sp>
        <p:nvSpPr>
          <p:cNvPr id="26" name="TextBox 25">
            <a:extLst>
              <a:ext uri="{FF2B5EF4-FFF2-40B4-BE49-F238E27FC236}">
                <a16:creationId xmlns:a16="http://schemas.microsoft.com/office/drawing/2014/main" id="{13BFFF40-737F-4F06-AE48-08FA8C72427A}"/>
              </a:ext>
            </a:extLst>
          </p:cNvPr>
          <p:cNvSpPr txBox="1"/>
          <p:nvPr/>
        </p:nvSpPr>
        <p:spPr>
          <a:xfrm>
            <a:off x="7451539" y="1931011"/>
            <a:ext cx="179730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Active Directory</a:t>
            </a:r>
          </a:p>
        </p:txBody>
      </p:sp>
      <p:pic>
        <p:nvPicPr>
          <p:cNvPr id="27" name="Picture 26" descr="Icon&#10;&#10;Description automatically generated">
            <a:extLst>
              <a:ext uri="{FF2B5EF4-FFF2-40B4-BE49-F238E27FC236}">
                <a16:creationId xmlns:a16="http://schemas.microsoft.com/office/drawing/2014/main" id="{CEFA2826-4894-4D07-88F4-1865EE99AB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5726" y="1336569"/>
            <a:ext cx="597463" cy="597463"/>
          </a:xfrm>
          <a:prstGeom prst="rect">
            <a:avLst/>
          </a:prstGeom>
        </p:spPr>
      </p:pic>
    </p:spTree>
    <p:extLst>
      <p:ext uri="{BB962C8B-B14F-4D97-AF65-F5344CB8AC3E}">
        <p14:creationId xmlns:p14="http://schemas.microsoft.com/office/powerpoint/2010/main" val="21926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6" grpId="0"/>
      <p:bldP spid="8" grpId="0"/>
      <p:bldP spid="10" grpId="0"/>
      <p:bldP spid="86" grpId="0" animBg="1"/>
      <p:bldP spid="88" grpId="0" animBg="1"/>
      <p:bldP spid="129" grpId="0" animBg="1"/>
      <p:bldP spid="142" grpId="0"/>
      <p:bldP spid="150" grpId="0"/>
      <p:bldP spid="152" grpId="0"/>
      <p:bldP spid="168" grpId="0"/>
      <p:bldP spid="172" grpId="0"/>
      <p:bldP spid="178" grpId="0"/>
      <p:bldP spid="182" grpId="0"/>
      <p:bldP spid="186" grpId="0"/>
      <p:bldP spid="188" grpId="0"/>
      <p:bldP spid="192" grpId="0"/>
      <p:bldP spid="16" grpId="0" animBg="1"/>
      <p:bldP spid="17" grpId="0" animBg="1"/>
      <p:bldP spid="18" grpId="0" animBg="1"/>
      <p:bldP spid="154" grpId="0" animBg="1"/>
      <p:bldP spid="184" grpId="0" animBg="1"/>
      <p:bldP spid="19" grpId="0"/>
      <p:bldP spid="20" grpId="0"/>
      <p:bldP spid="21" grpId="0"/>
      <p:bldP spid="23"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268" name="Group 267">
            <a:extLst>
              <a:ext uri="{FF2B5EF4-FFF2-40B4-BE49-F238E27FC236}">
                <a16:creationId xmlns:a16="http://schemas.microsoft.com/office/drawing/2014/main" id="{6B502C90-6CB0-4530-97C8-CE040B368A4C}"/>
              </a:ext>
            </a:extLst>
          </p:cNvPr>
          <p:cNvGrpSpPr/>
          <p:nvPr/>
        </p:nvGrpSpPr>
        <p:grpSpPr>
          <a:xfrm rot="10800000">
            <a:off x="9412959" y="818333"/>
            <a:ext cx="1422230" cy="4951899"/>
            <a:chOff x="689398" y="265011"/>
            <a:chExt cx="1422230" cy="4001019"/>
          </a:xfrm>
        </p:grpSpPr>
        <p:cxnSp>
          <p:nvCxnSpPr>
            <p:cNvPr id="269" name="Straight Connector 268">
              <a:extLst>
                <a:ext uri="{FF2B5EF4-FFF2-40B4-BE49-F238E27FC236}">
                  <a16:creationId xmlns:a16="http://schemas.microsoft.com/office/drawing/2014/main" id="{B4631956-CACD-461C-9019-C158C6042F84}"/>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270" name="Straight Connector 269">
              <a:extLst>
                <a:ext uri="{FF2B5EF4-FFF2-40B4-BE49-F238E27FC236}">
                  <a16:creationId xmlns:a16="http://schemas.microsoft.com/office/drawing/2014/main" id="{AAA98103-28F0-4910-9663-4A355BF055DA}"/>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271" name="Right Brace 270">
              <a:extLst>
                <a:ext uri="{FF2B5EF4-FFF2-40B4-BE49-F238E27FC236}">
                  <a16:creationId xmlns:a16="http://schemas.microsoft.com/office/drawing/2014/main" id="{3DBC3CA2-C71E-49FA-964A-66E14F67D9D9}"/>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272" name="Arc 271">
              <a:extLst>
                <a:ext uri="{FF2B5EF4-FFF2-40B4-BE49-F238E27FC236}">
                  <a16:creationId xmlns:a16="http://schemas.microsoft.com/office/drawing/2014/main" id="{F2F033C9-9739-4222-B35D-EE3B7CC47F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273" name="Straight Connector 272">
              <a:extLst>
                <a:ext uri="{FF2B5EF4-FFF2-40B4-BE49-F238E27FC236}">
                  <a16:creationId xmlns:a16="http://schemas.microsoft.com/office/drawing/2014/main" id="{A663A865-2F4B-41F5-B527-66D84E0F597B}"/>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274" name="Arc 273">
              <a:extLst>
                <a:ext uri="{FF2B5EF4-FFF2-40B4-BE49-F238E27FC236}">
                  <a16:creationId xmlns:a16="http://schemas.microsoft.com/office/drawing/2014/main" id="{84D5CF16-3B53-4751-9022-97BE95E5CC30}"/>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275" name="Straight Connector 274">
              <a:extLst>
                <a:ext uri="{FF2B5EF4-FFF2-40B4-BE49-F238E27FC236}">
                  <a16:creationId xmlns:a16="http://schemas.microsoft.com/office/drawing/2014/main" id="{F5DFD83E-D664-4D01-9ECB-6AEA8EB1FF43}"/>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276" name="Straight Connector 275">
              <a:extLst>
                <a:ext uri="{FF2B5EF4-FFF2-40B4-BE49-F238E27FC236}">
                  <a16:creationId xmlns:a16="http://schemas.microsoft.com/office/drawing/2014/main" id="{8A82D817-5F96-4774-B5F8-657D283FA511}"/>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277" name="Straight Connector 276">
              <a:extLst>
                <a:ext uri="{FF2B5EF4-FFF2-40B4-BE49-F238E27FC236}">
                  <a16:creationId xmlns:a16="http://schemas.microsoft.com/office/drawing/2014/main" id="{E55D2AD6-816F-428D-95C1-5ADB5F53A938}"/>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grpSp>
        <p:nvGrpSpPr>
          <p:cNvPr id="114" name="Group 113">
            <a:extLst>
              <a:ext uri="{FF2B5EF4-FFF2-40B4-BE49-F238E27FC236}">
                <a16:creationId xmlns:a16="http://schemas.microsoft.com/office/drawing/2014/main" id="{2FDFB5CC-2CC3-46A7-8DD8-0F6CF454D03E}"/>
              </a:ext>
            </a:extLst>
          </p:cNvPr>
          <p:cNvGrpSpPr/>
          <p:nvPr/>
        </p:nvGrpSpPr>
        <p:grpSpPr>
          <a:xfrm>
            <a:off x="1231511" y="2156950"/>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1713614" y="237425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624" y="3245869"/>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29" y="2168279"/>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312755" y="2651625"/>
            <a:ext cx="1028280"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On-prem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359945" y="3612242"/>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344541" y="4809034"/>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115" y="4371465"/>
            <a:ext cx="381942" cy="381942"/>
          </a:xfrm>
          <a:prstGeom prst="rect">
            <a:avLst/>
          </a:prstGeom>
        </p:spPr>
      </p:pic>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3792" y="638858"/>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2752427" y="6208360"/>
            <a:ext cx="547286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Compute</a:t>
            </a:r>
          </a:p>
        </p:txBody>
      </p:sp>
      <p:sp>
        <p:nvSpPr>
          <p:cNvPr id="88" name="Arrow: Chevron 87">
            <a:extLst>
              <a:ext uri="{FF2B5EF4-FFF2-40B4-BE49-F238E27FC236}">
                <a16:creationId xmlns:a16="http://schemas.microsoft.com/office/drawing/2014/main" id="{60972A5C-16AD-4197-A730-2E4593580EF9}"/>
              </a:ext>
            </a:extLst>
          </p:cNvPr>
          <p:cNvSpPr/>
          <p:nvPr/>
        </p:nvSpPr>
        <p:spPr>
          <a:xfrm>
            <a:off x="8225288" y="6208360"/>
            <a:ext cx="3517624"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Communicate</a:t>
            </a:r>
          </a:p>
        </p:txBody>
      </p:sp>
      <p:sp>
        <p:nvSpPr>
          <p:cNvPr id="123" name="Rectangle: Rounded Corners 122">
            <a:extLst>
              <a:ext uri="{FF2B5EF4-FFF2-40B4-BE49-F238E27FC236}">
                <a16:creationId xmlns:a16="http://schemas.microsoft.com/office/drawing/2014/main" id="{09DE457D-33DD-4C5B-BB3E-38BC5AAE7946}"/>
              </a:ext>
            </a:extLst>
          </p:cNvPr>
          <p:cNvSpPr/>
          <p:nvPr/>
        </p:nvSpPr>
        <p:spPr>
          <a:xfrm>
            <a:off x="1719882" y="4771364"/>
            <a:ext cx="8638332"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6458" y="4849263"/>
            <a:ext cx="671512" cy="671512"/>
          </a:xfrm>
          <a:prstGeom prst="rect">
            <a:avLst/>
          </a:prstGeom>
        </p:spPr>
      </p:pic>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251742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30" name="TextBox 129">
            <a:extLst>
              <a:ext uri="{FF2B5EF4-FFF2-40B4-BE49-F238E27FC236}">
                <a16:creationId xmlns:a16="http://schemas.microsoft.com/office/drawing/2014/main" id="{B842E38B-7DC3-470B-B9A9-43845EEC0726}"/>
              </a:ext>
            </a:extLst>
          </p:cNvPr>
          <p:cNvSpPr txBox="1"/>
          <p:nvPr/>
        </p:nvSpPr>
        <p:spPr>
          <a:xfrm>
            <a:off x="2294199" y="5453523"/>
            <a:ext cx="6610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p:txBody>
      </p:sp>
      <p:sp>
        <p:nvSpPr>
          <p:cNvPr id="136" name="Rectangle: Rounded Corners 135">
            <a:extLst>
              <a:ext uri="{FF2B5EF4-FFF2-40B4-BE49-F238E27FC236}">
                <a16:creationId xmlns:a16="http://schemas.microsoft.com/office/drawing/2014/main" id="{02CF6BEE-685A-4E8C-BAAA-826EA2081D5F}"/>
              </a:ext>
            </a:extLst>
          </p:cNvPr>
          <p:cNvSpPr/>
          <p:nvPr/>
        </p:nvSpPr>
        <p:spPr>
          <a:xfrm>
            <a:off x="1710555" y="1246053"/>
            <a:ext cx="86383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0" name="Picture 139" descr="Icon&#10;&#10;Description automatically generated">
            <a:extLst>
              <a:ext uri="{FF2B5EF4-FFF2-40B4-BE49-F238E27FC236}">
                <a16:creationId xmlns:a16="http://schemas.microsoft.com/office/drawing/2014/main" id="{68917B95-3CD3-437E-BE21-975E3673F0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368" y="1283021"/>
            <a:ext cx="440185" cy="440185"/>
          </a:xfrm>
          <a:prstGeom prst="rect">
            <a:avLst/>
          </a:prstGeom>
        </p:spPr>
      </p:pic>
      <p:sp>
        <p:nvSpPr>
          <p:cNvPr id="142" name="TextBox 141">
            <a:extLst>
              <a:ext uri="{FF2B5EF4-FFF2-40B4-BE49-F238E27FC236}">
                <a16:creationId xmlns:a16="http://schemas.microsoft.com/office/drawing/2014/main" id="{660349F2-DFAB-45AC-8777-F04712574427}"/>
              </a:ext>
            </a:extLst>
          </p:cNvPr>
          <p:cNvSpPr txBox="1"/>
          <p:nvPr/>
        </p:nvSpPr>
        <p:spPr>
          <a:xfrm>
            <a:off x="2421232" y="213448"/>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Engineers</a:t>
            </a:r>
          </a:p>
        </p:txBody>
      </p:sp>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2987" y="579134"/>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6964" y="603539"/>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7296367" y="369438"/>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4436812" y="134942"/>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Scientists</a:t>
            </a:r>
          </a:p>
        </p:txBody>
      </p:sp>
      <p:sp>
        <p:nvSpPr>
          <p:cNvPr id="172" name="TextBox 171">
            <a:extLst>
              <a:ext uri="{FF2B5EF4-FFF2-40B4-BE49-F238E27FC236}">
                <a16:creationId xmlns:a16="http://schemas.microsoft.com/office/drawing/2014/main" id="{4EEF23D9-84A8-428D-AC19-297226050683}"/>
              </a:ext>
            </a:extLst>
          </p:cNvPr>
          <p:cNvSpPr txBox="1"/>
          <p:nvPr/>
        </p:nvSpPr>
        <p:spPr>
          <a:xfrm>
            <a:off x="5975548" y="154311"/>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Contracted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4" name="Picture 173">
            <a:extLst>
              <a:ext uri="{FF2B5EF4-FFF2-40B4-BE49-F238E27FC236}">
                <a16:creationId xmlns:a16="http://schemas.microsoft.com/office/drawing/2014/main" id="{C33D7169-7A47-44FD-98F6-385F683EDC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82899" y="653195"/>
            <a:ext cx="428625" cy="428625"/>
          </a:xfrm>
          <a:prstGeom prst="rect">
            <a:avLst/>
          </a:prstGeom>
        </p:spPr>
      </p:pic>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9283" y="605509"/>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8088345" y="182093"/>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Educators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1575" y="595879"/>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9200977" y="197399"/>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School Leaders,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Researchers </a:t>
            </a:r>
          </a:p>
        </p:txBody>
      </p:sp>
      <p:sp>
        <p:nvSpPr>
          <p:cNvPr id="2" name="TextBox 1">
            <a:extLst>
              <a:ext uri="{FF2B5EF4-FFF2-40B4-BE49-F238E27FC236}">
                <a16:creationId xmlns:a16="http://schemas.microsoft.com/office/drawing/2014/main" id="{F00B6A24-D0C4-449F-B8F8-C67FEE33DCA8}"/>
              </a:ext>
            </a:extLst>
          </p:cNvPr>
          <p:cNvSpPr txBox="1"/>
          <p:nvPr/>
        </p:nvSpPr>
        <p:spPr>
          <a:xfrm>
            <a:off x="1845710" y="2381691"/>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pic>
        <p:nvPicPr>
          <p:cNvPr id="5" name="Picture 4" descr="Icon&#10;&#10;Description automatically generated">
            <a:extLst>
              <a:ext uri="{FF2B5EF4-FFF2-40B4-BE49-F238E27FC236}">
                <a16:creationId xmlns:a16="http://schemas.microsoft.com/office/drawing/2014/main" id="{E5D9D6A9-A447-48C5-AA83-5D4266664C6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22656" y="2956459"/>
            <a:ext cx="494250" cy="494250"/>
          </a:xfrm>
          <a:prstGeom prst="rect">
            <a:avLst/>
          </a:prstGeom>
        </p:spPr>
      </p:pic>
      <p:pic>
        <p:nvPicPr>
          <p:cNvPr id="7" name="Picture 6">
            <a:extLst>
              <a:ext uri="{FF2B5EF4-FFF2-40B4-BE49-F238E27FC236}">
                <a16:creationId xmlns:a16="http://schemas.microsoft.com/office/drawing/2014/main" id="{0EF04D42-A98B-42CF-92F5-88130A5C20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63707" y="3800080"/>
            <a:ext cx="527147" cy="527147"/>
          </a:xfrm>
          <a:prstGeom prst="rect">
            <a:avLst/>
          </a:prstGeom>
        </p:spPr>
      </p:pic>
      <p:sp>
        <p:nvSpPr>
          <p:cNvPr id="9" name="Rectangle: Rounded Corners 8">
            <a:extLst>
              <a:ext uri="{FF2B5EF4-FFF2-40B4-BE49-F238E27FC236}">
                <a16:creationId xmlns:a16="http://schemas.microsoft.com/office/drawing/2014/main" id="{0DF4A16D-6344-4404-9630-B9919C5C3A26}"/>
              </a:ext>
            </a:extLst>
          </p:cNvPr>
          <p:cNvSpPr/>
          <p:nvPr/>
        </p:nvSpPr>
        <p:spPr>
          <a:xfrm>
            <a:off x="2798403" y="2373330"/>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32E46D-D48B-4C5D-9CCB-DB48391DE3D7}"/>
              </a:ext>
            </a:extLst>
          </p:cNvPr>
          <p:cNvSpPr/>
          <p:nvPr/>
        </p:nvSpPr>
        <p:spPr>
          <a:xfrm>
            <a:off x="3878620" y="2369349"/>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3D5741B9-9924-4049-8847-890528FC824C}"/>
              </a:ext>
            </a:extLst>
          </p:cNvPr>
          <p:cNvSpPr/>
          <p:nvPr/>
        </p:nvSpPr>
        <p:spPr>
          <a:xfrm>
            <a:off x="4963409" y="2368422"/>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6AE9D4E-AE49-44CB-B56F-B3469114524D}"/>
              </a:ext>
            </a:extLst>
          </p:cNvPr>
          <p:cNvSpPr/>
          <p:nvPr/>
        </p:nvSpPr>
        <p:spPr>
          <a:xfrm>
            <a:off x="6060282" y="2369050"/>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AF70D0B-9936-48E6-B5B0-0C5F55B036A1}"/>
              </a:ext>
            </a:extLst>
          </p:cNvPr>
          <p:cNvSpPr txBox="1"/>
          <p:nvPr/>
        </p:nvSpPr>
        <p:spPr>
          <a:xfrm>
            <a:off x="6141809" y="2379560"/>
            <a:ext cx="10863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Build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Train</a:t>
            </a:r>
          </a:p>
        </p:txBody>
      </p:sp>
      <p:sp>
        <p:nvSpPr>
          <p:cNvPr id="19" name="Rectangle: Rounded Corners 18">
            <a:extLst>
              <a:ext uri="{FF2B5EF4-FFF2-40B4-BE49-F238E27FC236}">
                <a16:creationId xmlns:a16="http://schemas.microsoft.com/office/drawing/2014/main" id="{E25386C3-7136-45D7-97FD-B58A67D92159}"/>
              </a:ext>
            </a:extLst>
          </p:cNvPr>
          <p:cNvSpPr/>
          <p:nvPr/>
        </p:nvSpPr>
        <p:spPr>
          <a:xfrm>
            <a:off x="7145071" y="2368123"/>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5BFC307-F8B6-4823-AF35-0EE9901891F2}"/>
              </a:ext>
            </a:extLst>
          </p:cNvPr>
          <p:cNvSpPr/>
          <p:nvPr/>
        </p:nvSpPr>
        <p:spPr>
          <a:xfrm>
            <a:off x="8225288" y="2364142"/>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06312CC-41DF-467F-BD2D-354BD71AEA70}"/>
              </a:ext>
            </a:extLst>
          </p:cNvPr>
          <p:cNvSpPr/>
          <p:nvPr/>
        </p:nvSpPr>
        <p:spPr>
          <a:xfrm>
            <a:off x="9310077" y="2363215"/>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609C80E-9172-4C65-B29C-3971BF33D35E}"/>
              </a:ext>
            </a:extLst>
          </p:cNvPr>
          <p:cNvSpPr txBox="1"/>
          <p:nvPr/>
        </p:nvSpPr>
        <p:spPr>
          <a:xfrm>
            <a:off x="2894112" y="2396947"/>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Prepare</a:t>
            </a:r>
          </a:p>
        </p:txBody>
      </p:sp>
      <p:sp>
        <p:nvSpPr>
          <p:cNvPr id="23" name="TextBox 22">
            <a:extLst>
              <a:ext uri="{FF2B5EF4-FFF2-40B4-BE49-F238E27FC236}">
                <a16:creationId xmlns:a16="http://schemas.microsoft.com/office/drawing/2014/main" id="{DC803F25-EC02-4A47-B5F1-280BF1F8DF5C}"/>
              </a:ext>
            </a:extLst>
          </p:cNvPr>
          <p:cNvSpPr txBox="1"/>
          <p:nvPr/>
        </p:nvSpPr>
        <p:spPr>
          <a:xfrm>
            <a:off x="3899991" y="2368422"/>
            <a:ext cx="1161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Enrich</a:t>
            </a:r>
          </a:p>
        </p:txBody>
      </p:sp>
      <p:pic>
        <p:nvPicPr>
          <p:cNvPr id="24" name="Graphic 23">
            <a:extLst>
              <a:ext uri="{FF2B5EF4-FFF2-40B4-BE49-F238E27FC236}">
                <a16:creationId xmlns:a16="http://schemas.microsoft.com/office/drawing/2014/main" id="{26AA8D8D-ACF4-40AC-B759-17654BAE60E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09322" y="3794712"/>
            <a:ext cx="573112" cy="573112"/>
          </a:xfrm>
          <a:prstGeom prst="rect">
            <a:avLst/>
          </a:prstGeom>
        </p:spPr>
      </p:pic>
      <p:pic>
        <p:nvPicPr>
          <p:cNvPr id="25" name="Graphic 24">
            <a:extLst>
              <a:ext uri="{FF2B5EF4-FFF2-40B4-BE49-F238E27FC236}">
                <a16:creationId xmlns:a16="http://schemas.microsoft.com/office/drawing/2014/main" id="{A3A0F6B8-49C1-4949-BE41-A6439F22ED5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97947" y="3806843"/>
            <a:ext cx="573112" cy="573112"/>
          </a:xfrm>
          <a:prstGeom prst="rect">
            <a:avLst/>
          </a:prstGeom>
        </p:spPr>
      </p:pic>
      <p:pic>
        <p:nvPicPr>
          <p:cNvPr id="26" name="Graphic 25">
            <a:extLst>
              <a:ext uri="{FF2B5EF4-FFF2-40B4-BE49-F238E27FC236}">
                <a16:creationId xmlns:a16="http://schemas.microsoft.com/office/drawing/2014/main" id="{9F852688-D0C5-485D-AE48-2DEB6EA9D3A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79248" y="3791018"/>
            <a:ext cx="573112" cy="573112"/>
          </a:xfrm>
          <a:prstGeom prst="rect">
            <a:avLst/>
          </a:prstGeom>
        </p:spPr>
      </p:pic>
      <p:pic>
        <p:nvPicPr>
          <p:cNvPr id="27" name="Picture 26">
            <a:extLst>
              <a:ext uri="{FF2B5EF4-FFF2-40B4-BE49-F238E27FC236}">
                <a16:creationId xmlns:a16="http://schemas.microsoft.com/office/drawing/2014/main" id="{49D36EC5-BE92-427A-92E0-3873F5F758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78446" y="3870746"/>
            <a:ext cx="527147" cy="527147"/>
          </a:xfrm>
          <a:prstGeom prst="rect">
            <a:avLst/>
          </a:prstGeom>
        </p:spPr>
      </p:pic>
      <p:pic>
        <p:nvPicPr>
          <p:cNvPr id="28" name="Picture 27" descr="Icon&#10;&#10;Description automatically generated">
            <a:extLst>
              <a:ext uri="{FF2B5EF4-FFF2-40B4-BE49-F238E27FC236}">
                <a16:creationId xmlns:a16="http://schemas.microsoft.com/office/drawing/2014/main" id="{11511D50-6050-4E90-A6B4-26C90345B60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13695" y="2962281"/>
            <a:ext cx="494250" cy="494250"/>
          </a:xfrm>
          <a:prstGeom prst="rect">
            <a:avLst/>
          </a:prstGeom>
        </p:spPr>
      </p:pic>
      <p:sp>
        <p:nvSpPr>
          <p:cNvPr id="29" name="TextBox 28">
            <a:extLst>
              <a:ext uri="{FF2B5EF4-FFF2-40B4-BE49-F238E27FC236}">
                <a16:creationId xmlns:a16="http://schemas.microsoft.com/office/drawing/2014/main" id="{60A79B23-724A-4260-88E0-58DAC63925C4}"/>
              </a:ext>
            </a:extLst>
          </p:cNvPr>
          <p:cNvSpPr txBox="1"/>
          <p:nvPr/>
        </p:nvSpPr>
        <p:spPr>
          <a:xfrm>
            <a:off x="4938549" y="2392259"/>
            <a:ext cx="10893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Anonymize</a:t>
            </a:r>
          </a:p>
        </p:txBody>
      </p:sp>
      <p:sp>
        <p:nvSpPr>
          <p:cNvPr id="30" name="TextBox 29">
            <a:extLst>
              <a:ext uri="{FF2B5EF4-FFF2-40B4-BE49-F238E27FC236}">
                <a16:creationId xmlns:a16="http://schemas.microsoft.com/office/drawing/2014/main" id="{A4B41FCC-E8C8-4F31-98CF-CF6459D33D63}"/>
              </a:ext>
            </a:extLst>
          </p:cNvPr>
          <p:cNvSpPr txBox="1"/>
          <p:nvPr/>
        </p:nvSpPr>
        <p:spPr>
          <a:xfrm>
            <a:off x="7231598" y="2383410"/>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Explore</a:t>
            </a:r>
          </a:p>
        </p:txBody>
      </p:sp>
      <p:sp>
        <p:nvSpPr>
          <p:cNvPr id="31" name="TextBox 30">
            <a:extLst>
              <a:ext uri="{FF2B5EF4-FFF2-40B4-BE49-F238E27FC236}">
                <a16:creationId xmlns:a16="http://schemas.microsoft.com/office/drawing/2014/main" id="{909E786D-0C0F-4F3E-890E-EC5FC73D9A7C}"/>
              </a:ext>
            </a:extLst>
          </p:cNvPr>
          <p:cNvSpPr txBox="1"/>
          <p:nvPr/>
        </p:nvSpPr>
        <p:spPr>
          <a:xfrm>
            <a:off x="9401569" y="2383410"/>
            <a:ext cx="9264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Deliver</a:t>
            </a:r>
          </a:p>
        </p:txBody>
      </p:sp>
      <p:pic>
        <p:nvPicPr>
          <p:cNvPr id="32" name="Graphic 31">
            <a:extLst>
              <a:ext uri="{FF2B5EF4-FFF2-40B4-BE49-F238E27FC236}">
                <a16:creationId xmlns:a16="http://schemas.microsoft.com/office/drawing/2014/main" id="{53E1183D-15BD-4036-87C6-A8EA9DD831F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22098" y="3757156"/>
            <a:ext cx="573112" cy="573112"/>
          </a:xfrm>
          <a:prstGeom prst="rect">
            <a:avLst/>
          </a:prstGeom>
        </p:spPr>
      </p:pic>
      <p:pic>
        <p:nvPicPr>
          <p:cNvPr id="33" name="Graphic 32">
            <a:extLst>
              <a:ext uri="{FF2B5EF4-FFF2-40B4-BE49-F238E27FC236}">
                <a16:creationId xmlns:a16="http://schemas.microsoft.com/office/drawing/2014/main" id="{53A7BFF2-537F-4B40-A9B5-C1A7E3B1DD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72497" y="3742443"/>
            <a:ext cx="573112" cy="573112"/>
          </a:xfrm>
          <a:prstGeom prst="rect">
            <a:avLst/>
          </a:prstGeom>
        </p:spPr>
      </p:pic>
      <p:sp>
        <p:nvSpPr>
          <p:cNvPr id="34" name="TextBox 33">
            <a:extLst>
              <a:ext uri="{FF2B5EF4-FFF2-40B4-BE49-F238E27FC236}">
                <a16:creationId xmlns:a16="http://schemas.microsoft.com/office/drawing/2014/main" id="{2399306B-9194-4296-92DB-374C89209044}"/>
              </a:ext>
            </a:extLst>
          </p:cNvPr>
          <p:cNvSpPr txBox="1"/>
          <p:nvPr/>
        </p:nvSpPr>
        <p:spPr>
          <a:xfrm>
            <a:off x="8318188" y="2389620"/>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Visualize</a:t>
            </a:r>
          </a:p>
        </p:txBody>
      </p:sp>
      <p:pic>
        <p:nvPicPr>
          <p:cNvPr id="35" name="Picture 34" descr="Icon&#10;&#10;Description automatically generated">
            <a:extLst>
              <a:ext uri="{FF2B5EF4-FFF2-40B4-BE49-F238E27FC236}">
                <a16:creationId xmlns:a16="http://schemas.microsoft.com/office/drawing/2014/main" id="{5AB89BD2-931E-47A0-A693-D590BFB00E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8227" y="2905869"/>
            <a:ext cx="667927" cy="515825"/>
          </a:xfrm>
          <a:prstGeom prst="rect">
            <a:avLst/>
          </a:prstGeom>
        </p:spPr>
      </p:pic>
      <p:pic>
        <p:nvPicPr>
          <p:cNvPr id="36" name="Picture 35" descr="Icon&#10;&#10;Description automatically generated">
            <a:extLst>
              <a:ext uri="{FF2B5EF4-FFF2-40B4-BE49-F238E27FC236}">
                <a16:creationId xmlns:a16="http://schemas.microsoft.com/office/drawing/2014/main" id="{00260EF6-D307-467A-80A7-8452951038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06275" y="3806843"/>
            <a:ext cx="667927" cy="515825"/>
          </a:xfrm>
          <a:prstGeom prst="rect">
            <a:avLst/>
          </a:prstGeom>
        </p:spPr>
      </p:pic>
      <p:pic>
        <p:nvPicPr>
          <p:cNvPr id="37" name="Picture 36" descr="Icon&#10;&#10;Description automatically generated">
            <a:extLst>
              <a:ext uri="{FF2B5EF4-FFF2-40B4-BE49-F238E27FC236}">
                <a16:creationId xmlns:a16="http://schemas.microsoft.com/office/drawing/2014/main" id="{86CEC330-30BD-4046-94C5-21BAE7B2B8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9296" y="4854189"/>
            <a:ext cx="671512" cy="671512"/>
          </a:xfrm>
          <a:prstGeom prst="rect">
            <a:avLst/>
          </a:prstGeom>
        </p:spPr>
      </p:pic>
      <p:sp>
        <p:nvSpPr>
          <p:cNvPr id="38" name="TextBox 37">
            <a:extLst>
              <a:ext uri="{FF2B5EF4-FFF2-40B4-BE49-F238E27FC236}">
                <a16:creationId xmlns:a16="http://schemas.microsoft.com/office/drawing/2014/main" id="{42611B03-1C8D-4D1E-A81A-A1CF02B466F7}"/>
              </a:ext>
            </a:extLst>
          </p:cNvPr>
          <p:cNvSpPr txBox="1"/>
          <p:nvPr/>
        </p:nvSpPr>
        <p:spPr>
          <a:xfrm>
            <a:off x="3407037" y="5458449"/>
            <a:ext cx="69091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2</a:t>
            </a:r>
          </a:p>
        </p:txBody>
      </p:sp>
      <p:pic>
        <p:nvPicPr>
          <p:cNvPr id="39" name="Picture 38" descr="Icon&#10;&#10;Description automatically generated">
            <a:extLst>
              <a:ext uri="{FF2B5EF4-FFF2-40B4-BE49-F238E27FC236}">
                <a16:creationId xmlns:a16="http://schemas.microsoft.com/office/drawing/2014/main" id="{2D651B67-328A-4413-B2A9-8F3335B0FD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0832" y="4853819"/>
            <a:ext cx="671512" cy="671512"/>
          </a:xfrm>
          <a:prstGeom prst="rect">
            <a:avLst/>
          </a:prstGeom>
        </p:spPr>
      </p:pic>
      <p:sp>
        <p:nvSpPr>
          <p:cNvPr id="40" name="TextBox 39">
            <a:extLst>
              <a:ext uri="{FF2B5EF4-FFF2-40B4-BE49-F238E27FC236}">
                <a16:creationId xmlns:a16="http://schemas.microsoft.com/office/drawing/2014/main" id="{D2399AC9-44C2-4A0C-9A13-EA1AA120C153}"/>
              </a:ext>
            </a:extLst>
          </p:cNvPr>
          <p:cNvSpPr txBox="1"/>
          <p:nvPr/>
        </p:nvSpPr>
        <p:spPr>
          <a:xfrm>
            <a:off x="5082032" y="5453523"/>
            <a:ext cx="69091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3</a:t>
            </a:r>
          </a:p>
        </p:txBody>
      </p:sp>
      <p:pic>
        <p:nvPicPr>
          <p:cNvPr id="41" name="Picture 40" descr="Icon&#10;&#10;Description automatically generated">
            <a:extLst>
              <a:ext uri="{FF2B5EF4-FFF2-40B4-BE49-F238E27FC236}">
                <a16:creationId xmlns:a16="http://schemas.microsoft.com/office/drawing/2014/main" id="{D4CBAAEB-4C79-468D-B1B5-915355C8E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53321" y="4853819"/>
            <a:ext cx="477103" cy="477103"/>
          </a:xfrm>
          <a:prstGeom prst="rect">
            <a:avLst/>
          </a:prstGeom>
        </p:spPr>
      </p:pic>
      <p:pic>
        <p:nvPicPr>
          <p:cNvPr id="66" name="Picture 65" descr="Icon&#10;&#10;Description automatically generated">
            <a:extLst>
              <a:ext uri="{FF2B5EF4-FFF2-40B4-BE49-F238E27FC236}">
                <a16:creationId xmlns:a16="http://schemas.microsoft.com/office/drawing/2014/main" id="{F55A5E0C-D839-4A96-B14F-CCC150EDAE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2031" y="4960580"/>
            <a:ext cx="477103" cy="477103"/>
          </a:xfrm>
          <a:prstGeom prst="rect">
            <a:avLst/>
          </a:prstGeom>
        </p:spPr>
      </p:pic>
      <p:pic>
        <p:nvPicPr>
          <p:cNvPr id="67" name="Picture 66" descr="Icon&#10;&#10;Description automatically generated">
            <a:extLst>
              <a:ext uri="{FF2B5EF4-FFF2-40B4-BE49-F238E27FC236}">
                <a16:creationId xmlns:a16="http://schemas.microsoft.com/office/drawing/2014/main" id="{C12D7654-06F0-4135-BF6A-6B48753D88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0321" y="5098088"/>
            <a:ext cx="477103" cy="477103"/>
          </a:xfrm>
          <a:prstGeom prst="rect">
            <a:avLst/>
          </a:prstGeom>
        </p:spPr>
      </p:pic>
      <p:sp>
        <p:nvSpPr>
          <p:cNvPr id="68" name="TextBox 67">
            <a:extLst>
              <a:ext uri="{FF2B5EF4-FFF2-40B4-BE49-F238E27FC236}">
                <a16:creationId xmlns:a16="http://schemas.microsoft.com/office/drawing/2014/main" id="{7A8901A5-0D58-44AD-97BA-D1D525C8F297}"/>
              </a:ext>
            </a:extLst>
          </p:cNvPr>
          <p:cNvSpPr txBox="1"/>
          <p:nvPr/>
        </p:nvSpPr>
        <p:spPr>
          <a:xfrm>
            <a:off x="7109356" y="5493233"/>
            <a:ext cx="1273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subsets</a:t>
            </a:r>
          </a:p>
        </p:txBody>
      </p:sp>
      <p:cxnSp>
        <p:nvCxnSpPr>
          <p:cNvPr id="70" name="Straight Arrow Connector 69">
            <a:extLst>
              <a:ext uri="{FF2B5EF4-FFF2-40B4-BE49-F238E27FC236}">
                <a16:creationId xmlns:a16="http://schemas.microsoft.com/office/drawing/2014/main" id="{E439D2A1-A6F8-4A58-8550-8BF39BC38A17}"/>
              </a:ext>
            </a:extLst>
          </p:cNvPr>
          <p:cNvCxnSpPr>
            <a:cxnSpLocks/>
            <a:endCxn id="125" idx="0"/>
          </p:cNvCxnSpPr>
          <p:nvPr/>
        </p:nvCxnSpPr>
        <p:spPr>
          <a:xfrm>
            <a:off x="2432601" y="4483274"/>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D17D9B0-5C25-46E7-8628-CCABB2FF68C2}"/>
              </a:ext>
            </a:extLst>
          </p:cNvPr>
          <p:cNvCxnSpPr>
            <a:cxnSpLocks/>
          </p:cNvCxnSpPr>
          <p:nvPr/>
        </p:nvCxnSpPr>
        <p:spPr>
          <a:xfrm flipV="1">
            <a:off x="2769396" y="4527232"/>
            <a:ext cx="333060" cy="32011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4B528E-5352-4D98-881A-891052B9AA80}"/>
              </a:ext>
            </a:extLst>
          </p:cNvPr>
          <p:cNvCxnSpPr>
            <a:cxnSpLocks/>
          </p:cNvCxnSpPr>
          <p:nvPr/>
        </p:nvCxnSpPr>
        <p:spPr>
          <a:xfrm>
            <a:off x="3434271" y="4525201"/>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464049A-5826-4E13-B8BE-7025DCD64F42}"/>
              </a:ext>
            </a:extLst>
          </p:cNvPr>
          <p:cNvCxnSpPr>
            <a:cxnSpLocks/>
          </p:cNvCxnSpPr>
          <p:nvPr/>
        </p:nvCxnSpPr>
        <p:spPr>
          <a:xfrm flipH="1">
            <a:off x="4003473" y="4509489"/>
            <a:ext cx="212802" cy="386519"/>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0D98942-FB58-488F-9322-12C9FD0CBAC8}"/>
              </a:ext>
            </a:extLst>
          </p:cNvPr>
          <p:cNvCxnSpPr>
            <a:cxnSpLocks/>
          </p:cNvCxnSpPr>
          <p:nvPr/>
        </p:nvCxnSpPr>
        <p:spPr>
          <a:xfrm>
            <a:off x="5465804" y="4489125"/>
            <a:ext cx="0" cy="41471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19C39B-55BA-41AA-B90D-02BEC596C7C2}"/>
              </a:ext>
            </a:extLst>
          </p:cNvPr>
          <p:cNvCxnSpPr>
            <a:cxnSpLocks/>
          </p:cNvCxnSpPr>
          <p:nvPr/>
        </p:nvCxnSpPr>
        <p:spPr>
          <a:xfrm flipV="1">
            <a:off x="4216275" y="4461816"/>
            <a:ext cx="1036927" cy="57502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80CE0C7-5577-41D7-AF82-14C5E9E6D77F}"/>
              </a:ext>
            </a:extLst>
          </p:cNvPr>
          <p:cNvCxnSpPr>
            <a:cxnSpLocks/>
            <a:stCxn id="79" idx="2"/>
            <a:endCxn id="89" idx="0"/>
          </p:cNvCxnSpPr>
          <p:nvPr/>
        </p:nvCxnSpPr>
        <p:spPr>
          <a:xfrm flipH="1">
            <a:off x="2233020" y="1173884"/>
            <a:ext cx="798285" cy="120037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173F3E7-46BC-4637-9A08-945F9586D716}"/>
              </a:ext>
            </a:extLst>
          </p:cNvPr>
          <p:cNvCxnSpPr>
            <a:cxnSpLocks/>
            <a:stCxn id="79" idx="2"/>
            <a:endCxn id="22" idx="0"/>
          </p:cNvCxnSpPr>
          <p:nvPr/>
        </p:nvCxnSpPr>
        <p:spPr>
          <a:xfrm>
            <a:off x="3031305" y="1173884"/>
            <a:ext cx="326031" cy="122306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0170D4A-DC8E-447A-823F-29440AB4A51D}"/>
              </a:ext>
            </a:extLst>
          </p:cNvPr>
          <p:cNvCxnSpPr>
            <a:cxnSpLocks/>
            <a:stCxn id="79" idx="2"/>
            <a:endCxn id="13" idx="0"/>
          </p:cNvCxnSpPr>
          <p:nvPr/>
        </p:nvCxnSpPr>
        <p:spPr>
          <a:xfrm>
            <a:off x="3031305" y="1173884"/>
            <a:ext cx="1366721" cy="1195465"/>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24A9EE-BDAF-4D88-9D91-42FC16CD1B87}"/>
              </a:ext>
            </a:extLst>
          </p:cNvPr>
          <p:cNvCxnSpPr>
            <a:cxnSpLocks/>
          </p:cNvCxnSpPr>
          <p:nvPr/>
        </p:nvCxnSpPr>
        <p:spPr>
          <a:xfrm>
            <a:off x="6779115" y="4535605"/>
            <a:ext cx="294141" cy="368230"/>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8AF20711-935F-470D-9708-D8D30A139DEC}"/>
              </a:ext>
            </a:extLst>
          </p:cNvPr>
          <p:cNvCxnSpPr>
            <a:cxnSpLocks/>
          </p:cNvCxnSpPr>
          <p:nvPr/>
        </p:nvCxnSpPr>
        <p:spPr>
          <a:xfrm flipV="1">
            <a:off x="7675109" y="4465888"/>
            <a:ext cx="0" cy="437947"/>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24D478E-7C49-4A3E-A270-773FFAD173DC}"/>
              </a:ext>
            </a:extLst>
          </p:cNvPr>
          <p:cNvCxnSpPr>
            <a:cxnSpLocks/>
          </p:cNvCxnSpPr>
          <p:nvPr/>
        </p:nvCxnSpPr>
        <p:spPr>
          <a:xfrm flipV="1">
            <a:off x="8728905" y="4505550"/>
            <a:ext cx="4142" cy="395817"/>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8A980E-730F-4676-B5E5-47A45730999F}"/>
              </a:ext>
            </a:extLst>
          </p:cNvPr>
          <p:cNvCxnSpPr>
            <a:cxnSpLocks/>
            <a:stCxn id="79" idx="2"/>
            <a:endCxn id="14" idx="0"/>
          </p:cNvCxnSpPr>
          <p:nvPr/>
        </p:nvCxnSpPr>
        <p:spPr>
          <a:xfrm>
            <a:off x="3031305" y="1173884"/>
            <a:ext cx="2451510" cy="119453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A2EB8CF-909E-4C03-A083-952A874322C3}"/>
              </a:ext>
            </a:extLst>
          </p:cNvPr>
          <p:cNvCxnSpPr>
            <a:cxnSpLocks/>
            <a:stCxn id="144" idx="2"/>
            <a:endCxn id="13" idx="0"/>
          </p:cNvCxnSpPr>
          <p:nvPr/>
        </p:nvCxnSpPr>
        <p:spPr>
          <a:xfrm flipH="1">
            <a:off x="4398026" y="1114160"/>
            <a:ext cx="642474" cy="1255189"/>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3F9A8CB4-6DAA-4C13-BC7E-14C49BBB095E}"/>
              </a:ext>
            </a:extLst>
          </p:cNvPr>
          <p:cNvCxnSpPr>
            <a:cxnSpLocks/>
            <a:stCxn id="144" idx="2"/>
            <a:endCxn id="14" idx="0"/>
          </p:cNvCxnSpPr>
          <p:nvPr/>
        </p:nvCxnSpPr>
        <p:spPr>
          <a:xfrm>
            <a:off x="5040500" y="1114160"/>
            <a:ext cx="442315" cy="1254262"/>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62367481-CE42-4F78-BE7C-C360188F4AF9}"/>
              </a:ext>
            </a:extLst>
          </p:cNvPr>
          <p:cNvCxnSpPr>
            <a:cxnSpLocks/>
            <a:stCxn id="144" idx="2"/>
            <a:endCxn id="15" idx="0"/>
          </p:cNvCxnSpPr>
          <p:nvPr/>
        </p:nvCxnSpPr>
        <p:spPr>
          <a:xfrm>
            <a:off x="5040500" y="1114160"/>
            <a:ext cx="1539188" cy="125489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17ABF27-F8A4-4F2C-8D89-915B94177D11}"/>
              </a:ext>
            </a:extLst>
          </p:cNvPr>
          <p:cNvCxnSpPr>
            <a:cxnSpLocks/>
            <a:stCxn id="174" idx="2"/>
            <a:endCxn id="15" idx="0"/>
          </p:cNvCxnSpPr>
          <p:nvPr/>
        </p:nvCxnSpPr>
        <p:spPr>
          <a:xfrm flipH="1">
            <a:off x="6579688" y="1081820"/>
            <a:ext cx="17524" cy="128723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9F2D0567-8BE2-44F9-B26C-9EDB9A842697}"/>
              </a:ext>
            </a:extLst>
          </p:cNvPr>
          <p:cNvCxnSpPr>
            <a:cxnSpLocks/>
            <a:stCxn id="148" idx="2"/>
            <a:endCxn id="19" idx="0"/>
          </p:cNvCxnSpPr>
          <p:nvPr/>
        </p:nvCxnSpPr>
        <p:spPr>
          <a:xfrm>
            <a:off x="7664477" y="1138565"/>
            <a:ext cx="0" cy="122955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64D81C7-3604-441A-BF01-F67070033E12}"/>
              </a:ext>
            </a:extLst>
          </p:cNvPr>
          <p:cNvCxnSpPr>
            <a:cxnSpLocks/>
            <a:stCxn id="144" idx="2"/>
            <a:endCxn id="30" idx="0"/>
          </p:cNvCxnSpPr>
          <p:nvPr/>
        </p:nvCxnSpPr>
        <p:spPr>
          <a:xfrm>
            <a:off x="5040500" y="1114160"/>
            <a:ext cx="2654322" cy="126925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2CB3F99-B386-4588-A1D1-A6D13C2F712F}"/>
              </a:ext>
            </a:extLst>
          </p:cNvPr>
          <p:cNvCxnSpPr>
            <a:cxnSpLocks/>
            <a:stCxn id="176" idx="2"/>
            <a:endCxn id="20" idx="0"/>
          </p:cNvCxnSpPr>
          <p:nvPr/>
        </p:nvCxnSpPr>
        <p:spPr>
          <a:xfrm flipH="1">
            <a:off x="8744694" y="1140535"/>
            <a:ext cx="12102" cy="122360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D830A79B-7D9F-486F-9218-270F114C0F2F}"/>
              </a:ext>
            </a:extLst>
          </p:cNvPr>
          <p:cNvCxnSpPr>
            <a:cxnSpLocks/>
            <a:stCxn id="180" idx="2"/>
            <a:endCxn id="20" idx="0"/>
          </p:cNvCxnSpPr>
          <p:nvPr/>
        </p:nvCxnSpPr>
        <p:spPr>
          <a:xfrm flipH="1">
            <a:off x="8744694" y="1130905"/>
            <a:ext cx="954394" cy="123323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456130CB-CC33-489D-8FF9-463786D0BFE4}"/>
              </a:ext>
            </a:extLst>
          </p:cNvPr>
          <p:cNvGrpSpPr/>
          <p:nvPr/>
        </p:nvGrpSpPr>
        <p:grpSpPr>
          <a:xfrm>
            <a:off x="11115258" y="824811"/>
            <a:ext cx="548640" cy="548640"/>
            <a:chOff x="15164187" y="1393672"/>
            <a:chExt cx="563716" cy="563716"/>
          </a:xfrm>
        </p:grpSpPr>
        <p:sp>
          <p:nvSpPr>
            <p:cNvPr id="279" name="Oval 278">
              <a:extLst>
                <a:ext uri="{FF2B5EF4-FFF2-40B4-BE49-F238E27FC236}">
                  <a16:creationId xmlns:a16="http://schemas.microsoft.com/office/drawing/2014/main" id="{77B9A1C8-E4E0-4123-B9F0-A0B4A92EB1E5}"/>
                </a:ext>
              </a:extLst>
            </p:cNvPr>
            <p:cNvSpPr/>
            <p:nvPr/>
          </p:nvSpPr>
          <p:spPr bwMode="auto">
            <a:xfrm>
              <a:off x="15164187" y="1393672"/>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F5A700"/>
                  </a:solid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0" name="Freeform: Shape 279">
              <a:extLst>
                <a:ext uri="{FF2B5EF4-FFF2-40B4-BE49-F238E27FC236}">
                  <a16:creationId xmlns:a16="http://schemas.microsoft.com/office/drawing/2014/main" id="{9A1477D3-6E1D-4982-B421-500EE263F71D}"/>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1" name="Freeform: Shape 280">
              <a:extLst>
                <a:ext uri="{FF2B5EF4-FFF2-40B4-BE49-F238E27FC236}">
                  <a16:creationId xmlns:a16="http://schemas.microsoft.com/office/drawing/2014/main" id="{3C62FC04-8424-438A-9540-DA599901F5F7}"/>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2" name="Freeform: Shape 281">
              <a:extLst>
                <a:ext uri="{FF2B5EF4-FFF2-40B4-BE49-F238E27FC236}">
                  <a16:creationId xmlns:a16="http://schemas.microsoft.com/office/drawing/2014/main" id="{24EA9E61-7298-48BD-8142-DA9842DBC273}"/>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3" name="Freeform: Shape 282">
              <a:extLst>
                <a:ext uri="{FF2B5EF4-FFF2-40B4-BE49-F238E27FC236}">
                  <a16:creationId xmlns:a16="http://schemas.microsoft.com/office/drawing/2014/main" id="{EFC13E75-2F12-47ED-9C6E-068CC293494A}"/>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4" name="Freeform: Shape 283">
              <a:extLst>
                <a:ext uri="{FF2B5EF4-FFF2-40B4-BE49-F238E27FC236}">
                  <a16:creationId xmlns:a16="http://schemas.microsoft.com/office/drawing/2014/main" id="{253ECE2D-35E2-4BA9-826C-F69CDECB39AA}"/>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5" name="Freeform: Shape 284">
              <a:extLst>
                <a:ext uri="{FF2B5EF4-FFF2-40B4-BE49-F238E27FC236}">
                  <a16:creationId xmlns:a16="http://schemas.microsoft.com/office/drawing/2014/main" id="{F93D2EC3-F084-4E52-A47F-DE70973145EB}"/>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86" name="Group 285">
            <a:extLst>
              <a:ext uri="{FF2B5EF4-FFF2-40B4-BE49-F238E27FC236}">
                <a16:creationId xmlns:a16="http://schemas.microsoft.com/office/drawing/2014/main" id="{0A1238E3-BCD8-49E4-A549-68FFCD11EDC2}"/>
              </a:ext>
            </a:extLst>
          </p:cNvPr>
          <p:cNvGrpSpPr/>
          <p:nvPr/>
        </p:nvGrpSpPr>
        <p:grpSpPr>
          <a:xfrm>
            <a:off x="11158306" y="2226924"/>
            <a:ext cx="548640" cy="548640"/>
            <a:chOff x="15780673" y="3543100"/>
            <a:chExt cx="563716" cy="563716"/>
          </a:xfrm>
        </p:grpSpPr>
        <p:sp>
          <p:nvSpPr>
            <p:cNvPr id="287" name="Oval 286">
              <a:extLst>
                <a:ext uri="{FF2B5EF4-FFF2-40B4-BE49-F238E27FC236}">
                  <a16:creationId xmlns:a16="http://schemas.microsoft.com/office/drawing/2014/main" id="{5593EB75-73C9-40A9-8F93-8CB4E4A98658}"/>
                </a:ext>
              </a:extLst>
            </p:cNvPr>
            <p:cNvSpPr/>
            <p:nvPr/>
          </p:nvSpPr>
          <p:spPr bwMode="auto">
            <a:xfrm>
              <a:off x="15780673"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8" name="Freeform: Shape 287">
              <a:extLst>
                <a:ext uri="{FF2B5EF4-FFF2-40B4-BE49-F238E27FC236}">
                  <a16:creationId xmlns:a16="http://schemas.microsoft.com/office/drawing/2014/main" id="{7CE5E52D-9B7A-4248-B044-0283D8AFEBB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9" name="Freeform: Shape 288">
              <a:extLst>
                <a:ext uri="{FF2B5EF4-FFF2-40B4-BE49-F238E27FC236}">
                  <a16:creationId xmlns:a16="http://schemas.microsoft.com/office/drawing/2014/main" id="{06CDB400-60C7-4061-88DD-84F856185209}"/>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90" name="Group 289">
            <a:extLst>
              <a:ext uri="{FF2B5EF4-FFF2-40B4-BE49-F238E27FC236}">
                <a16:creationId xmlns:a16="http://schemas.microsoft.com/office/drawing/2014/main" id="{5E16F2A4-4173-47B9-A0FB-C5D17932D36C}"/>
              </a:ext>
            </a:extLst>
          </p:cNvPr>
          <p:cNvGrpSpPr/>
          <p:nvPr/>
        </p:nvGrpSpPr>
        <p:grpSpPr>
          <a:xfrm>
            <a:off x="11177593" y="3415965"/>
            <a:ext cx="548640" cy="548640"/>
            <a:chOff x="18065849" y="4613665"/>
            <a:chExt cx="563716" cy="563716"/>
          </a:xfrm>
        </p:grpSpPr>
        <p:sp>
          <p:nvSpPr>
            <p:cNvPr id="291" name="Oval 290">
              <a:extLst>
                <a:ext uri="{FF2B5EF4-FFF2-40B4-BE49-F238E27FC236}">
                  <a16:creationId xmlns:a16="http://schemas.microsoft.com/office/drawing/2014/main" id="{4C36199C-342E-4B2D-9620-0A9541B04521}"/>
                </a:ext>
              </a:extLst>
            </p:cNvPr>
            <p:cNvSpPr/>
            <p:nvPr/>
          </p:nvSpPr>
          <p:spPr bwMode="auto">
            <a:xfrm>
              <a:off x="18065849" y="4613665"/>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2" name="Freeform: Shape 291">
              <a:extLst>
                <a:ext uri="{FF2B5EF4-FFF2-40B4-BE49-F238E27FC236}">
                  <a16:creationId xmlns:a16="http://schemas.microsoft.com/office/drawing/2014/main" id="{E3A198F6-497A-4B30-A4A5-380C1C4ABC6A}"/>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3" name="Freeform: Shape 292">
              <a:extLst>
                <a:ext uri="{FF2B5EF4-FFF2-40B4-BE49-F238E27FC236}">
                  <a16:creationId xmlns:a16="http://schemas.microsoft.com/office/drawing/2014/main" id="{0B7196BF-1B15-4C4C-BEB9-B35034B7690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94" name="Group 293">
            <a:extLst>
              <a:ext uri="{FF2B5EF4-FFF2-40B4-BE49-F238E27FC236}">
                <a16:creationId xmlns:a16="http://schemas.microsoft.com/office/drawing/2014/main" id="{9968AF2F-D326-4A90-BCBD-C246325DB733}"/>
              </a:ext>
            </a:extLst>
          </p:cNvPr>
          <p:cNvGrpSpPr/>
          <p:nvPr/>
        </p:nvGrpSpPr>
        <p:grpSpPr>
          <a:xfrm>
            <a:off x="11158306" y="4636710"/>
            <a:ext cx="548640" cy="548640"/>
            <a:chOff x="20303752" y="3543100"/>
            <a:chExt cx="563716" cy="563716"/>
          </a:xfrm>
        </p:grpSpPr>
        <p:sp>
          <p:nvSpPr>
            <p:cNvPr id="295" name="Oval 294">
              <a:extLst>
                <a:ext uri="{FF2B5EF4-FFF2-40B4-BE49-F238E27FC236}">
                  <a16:creationId xmlns:a16="http://schemas.microsoft.com/office/drawing/2014/main" id="{C6013F36-9608-426D-BC28-C6C4047FB015}"/>
                </a:ext>
              </a:extLst>
            </p:cNvPr>
            <p:cNvSpPr/>
            <p:nvPr/>
          </p:nvSpPr>
          <p:spPr bwMode="auto">
            <a:xfrm>
              <a:off x="20303752"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6" name="Freeform: Shape 295">
              <a:extLst>
                <a:ext uri="{FF2B5EF4-FFF2-40B4-BE49-F238E27FC236}">
                  <a16:creationId xmlns:a16="http://schemas.microsoft.com/office/drawing/2014/main" id="{CE65A6FF-ECA0-41C5-8FEE-46AA444172C9}"/>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7" name="Freeform: Shape 296">
              <a:extLst>
                <a:ext uri="{FF2B5EF4-FFF2-40B4-BE49-F238E27FC236}">
                  <a16:creationId xmlns:a16="http://schemas.microsoft.com/office/drawing/2014/main" id="{2CEF8C22-9258-4B7E-89E5-DDCCFA64006E}"/>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298" name="TextBox 297">
            <a:extLst>
              <a:ext uri="{FF2B5EF4-FFF2-40B4-BE49-F238E27FC236}">
                <a16:creationId xmlns:a16="http://schemas.microsoft.com/office/drawing/2014/main" id="{81E0688D-13C1-4240-9E1A-B1DFC3E226D6}"/>
              </a:ext>
            </a:extLst>
          </p:cNvPr>
          <p:cNvSpPr txBox="1"/>
          <p:nvPr/>
        </p:nvSpPr>
        <p:spPr>
          <a:xfrm>
            <a:off x="10934068" y="1402868"/>
            <a:ext cx="11224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Personalized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Pathways</a:t>
            </a:r>
          </a:p>
        </p:txBody>
      </p:sp>
      <p:sp>
        <p:nvSpPr>
          <p:cNvPr id="299" name="TextBox 298">
            <a:extLst>
              <a:ext uri="{FF2B5EF4-FFF2-40B4-BE49-F238E27FC236}">
                <a16:creationId xmlns:a16="http://schemas.microsoft.com/office/drawing/2014/main" id="{A4420243-3DBB-419C-A5DD-6B111FC59914}"/>
              </a:ext>
            </a:extLst>
          </p:cNvPr>
          <p:cNvSpPr txBox="1"/>
          <p:nvPr/>
        </p:nvSpPr>
        <p:spPr>
          <a:xfrm>
            <a:off x="10880721" y="2748278"/>
            <a:ext cx="1298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Realtime Data Dashboards </a:t>
            </a:r>
          </a:p>
        </p:txBody>
      </p:sp>
      <p:sp>
        <p:nvSpPr>
          <p:cNvPr id="300" name="TextBox 299">
            <a:extLst>
              <a:ext uri="{FF2B5EF4-FFF2-40B4-BE49-F238E27FC236}">
                <a16:creationId xmlns:a16="http://schemas.microsoft.com/office/drawing/2014/main" id="{E2CFF52F-030F-4DD5-BFE4-4E76667E6622}"/>
              </a:ext>
            </a:extLst>
          </p:cNvPr>
          <p:cNvSpPr txBox="1"/>
          <p:nvPr/>
        </p:nvSpPr>
        <p:spPr>
          <a:xfrm>
            <a:off x="10725003" y="3918066"/>
            <a:ext cx="21007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Open Data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 and Eval</a:t>
            </a:r>
          </a:p>
        </p:txBody>
      </p:sp>
      <p:sp>
        <p:nvSpPr>
          <p:cNvPr id="301" name="TextBox 300">
            <a:extLst>
              <a:ext uri="{FF2B5EF4-FFF2-40B4-BE49-F238E27FC236}">
                <a16:creationId xmlns:a16="http://schemas.microsoft.com/office/drawing/2014/main" id="{D2919B64-32CF-4144-AB49-AAABF5CB92C3}"/>
              </a:ext>
            </a:extLst>
          </p:cNvPr>
          <p:cNvSpPr txBox="1"/>
          <p:nvPr/>
        </p:nvSpPr>
        <p:spPr>
          <a:xfrm>
            <a:off x="10673375" y="5246033"/>
            <a:ext cx="16438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State, Province and National Reporting</a:t>
            </a:r>
          </a:p>
        </p:txBody>
      </p:sp>
      <p:pic>
        <p:nvPicPr>
          <p:cNvPr id="12" name="Picture 11" descr="A picture containing text&#10;&#10;Description automatically generated">
            <a:extLst>
              <a:ext uri="{FF2B5EF4-FFF2-40B4-BE49-F238E27FC236}">
                <a16:creationId xmlns:a16="http://schemas.microsoft.com/office/drawing/2014/main" id="{EA7C6518-3E96-4F04-BD6F-C278753124D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73526" y="4946817"/>
            <a:ext cx="615769" cy="615769"/>
          </a:xfrm>
          <a:prstGeom prst="rect">
            <a:avLst/>
          </a:prstGeom>
        </p:spPr>
      </p:pic>
      <p:sp>
        <p:nvSpPr>
          <p:cNvPr id="18" name="TextBox 17">
            <a:extLst>
              <a:ext uri="{FF2B5EF4-FFF2-40B4-BE49-F238E27FC236}">
                <a16:creationId xmlns:a16="http://schemas.microsoft.com/office/drawing/2014/main" id="{4D20D795-1AAA-4E8D-AD1F-6756910F8E43}"/>
              </a:ext>
            </a:extLst>
          </p:cNvPr>
          <p:cNvSpPr txBox="1"/>
          <p:nvPr/>
        </p:nvSpPr>
        <p:spPr>
          <a:xfrm>
            <a:off x="8352549" y="5493232"/>
            <a:ext cx="15864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dedicated SQL pool</a:t>
            </a:r>
          </a:p>
        </p:txBody>
      </p:sp>
      <p:cxnSp>
        <p:nvCxnSpPr>
          <p:cNvPr id="42" name="Straight Arrow Connector 41">
            <a:extLst>
              <a:ext uri="{FF2B5EF4-FFF2-40B4-BE49-F238E27FC236}">
                <a16:creationId xmlns:a16="http://schemas.microsoft.com/office/drawing/2014/main" id="{0AC26242-4EC5-4FF7-97B4-A2ACCD1D3D22}"/>
              </a:ext>
            </a:extLst>
          </p:cNvPr>
          <p:cNvCxnSpPr>
            <a:cxnSpLocks/>
          </p:cNvCxnSpPr>
          <p:nvPr/>
        </p:nvCxnSpPr>
        <p:spPr>
          <a:xfrm flipV="1">
            <a:off x="8011011" y="4505550"/>
            <a:ext cx="394777" cy="49129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E31B856-11A6-48E1-ACA8-365F1C03DEE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9955" y="2999807"/>
            <a:ext cx="573485" cy="618910"/>
          </a:xfrm>
          <a:prstGeom prst="rect">
            <a:avLst/>
          </a:prstGeom>
        </p:spPr>
      </p:pic>
      <p:pic>
        <p:nvPicPr>
          <p:cNvPr id="11" name="Picture 10" descr="Logo&#10;&#10;Description automatically generated">
            <a:extLst>
              <a:ext uri="{FF2B5EF4-FFF2-40B4-BE49-F238E27FC236}">
                <a16:creationId xmlns:a16="http://schemas.microsoft.com/office/drawing/2014/main" id="{96F6C96C-83D1-4C97-A8EA-B116879EA1B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120" y="57843"/>
            <a:ext cx="1327935" cy="769248"/>
          </a:xfrm>
          <a:prstGeom prst="rect">
            <a:avLst/>
          </a:prstGeom>
        </p:spPr>
      </p:pic>
    </p:spTree>
    <p:extLst>
      <p:ext uri="{BB962C8B-B14F-4D97-AF65-F5344CB8AC3E}">
        <p14:creationId xmlns:p14="http://schemas.microsoft.com/office/powerpoint/2010/main" val="772296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Studio</a:t>
            </a:r>
          </a:p>
        </p:txBody>
      </p:sp>
      <p:sp>
        <p:nvSpPr>
          <p:cNvPr id="5" name="Rectangle 4">
            <a:extLst>
              <a:ext uri="{FF2B5EF4-FFF2-40B4-BE49-F238E27FC236}">
                <a16:creationId xmlns:a16="http://schemas.microsoft.com/office/drawing/2014/main" id="{5E2E4535-D5C9-43CC-A909-5C9D3E31FBE9}"/>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Studio &gt; Overview</a:t>
            </a:r>
          </a:p>
        </p:txBody>
      </p:sp>
      <p:sp>
        <p:nvSpPr>
          <p:cNvPr id="9" name="Text Placeholder 3">
            <a:extLst>
              <a:ext uri="{FF2B5EF4-FFF2-40B4-BE49-F238E27FC236}">
                <a16:creationId xmlns:a16="http://schemas.microsoft.com/office/drawing/2014/main" id="{8FD316FC-0695-46D0-88B6-A43E40705457}"/>
              </a:ext>
            </a:extLst>
          </p:cNvPr>
          <p:cNvSpPr>
            <a:spLocks noGrp="1"/>
          </p:cNvSpPr>
          <p:nvPr>
            <p:ph type="body" sz="quarter" idx="11"/>
          </p:nvPr>
        </p:nvSpPr>
        <p:spPr>
          <a:xfrm>
            <a:off x="426425" y="980605"/>
            <a:ext cx="10322440" cy="286527"/>
          </a:xfrm>
        </p:spPr>
        <p:txBody>
          <a:bodyPr/>
          <a:lstStyle/>
          <a:p>
            <a:pPr lvl="0" defTabSz="797968">
              <a:spcBef>
                <a:spcPct val="0"/>
              </a:spcBef>
              <a:spcAft>
                <a:spcPts val="800"/>
              </a:spcAft>
              <a:defRPr/>
            </a:pPr>
            <a:r>
              <a:rPr lang="en-US" sz="1800">
                <a:latin typeface="Segoe UI" panose="020B0502040204020203" pitchFamily="34" charset="0"/>
                <a:cs typeface="Segoe UI" panose="020B0502040204020203" pitchFamily="34" charset="0"/>
              </a:rPr>
              <a:t>A single place for Data Engineers, Data Scientists, and IT Pros to collaborate on enterprise analytics</a:t>
            </a:r>
            <a:endParaRPr lang="en-US" sz="1800">
              <a:ln w="3175">
                <a:noFill/>
              </a:ln>
              <a:cs typeface="Segoe UI Semibold"/>
            </a:endParaRPr>
          </a:p>
        </p:txBody>
      </p:sp>
      <p:pic>
        <p:nvPicPr>
          <p:cNvPr id="2" name="Picture 1">
            <a:extLst>
              <a:ext uri="{FF2B5EF4-FFF2-40B4-BE49-F238E27FC236}">
                <a16:creationId xmlns:a16="http://schemas.microsoft.com/office/drawing/2014/main" id="{680AC65A-0BA7-4F03-9AD8-47E087B60590}"/>
              </a:ext>
            </a:extLst>
          </p:cNvPr>
          <p:cNvPicPr>
            <a:picLocks noChangeAspect="1"/>
          </p:cNvPicPr>
          <p:nvPr/>
        </p:nvPicPr>
        <p:blipFill>
          <a:blip r:embed="rId2"/>
          <a:stretch>
            <a:fillRect/>
          </a:stretch>
        </p:blipFill>
        <p:spPr>
          <a:xfrm>
            <a:off x="654625" y="1397415"/>
            <a:ext cx="10411691" cy="5034935"/>
          </a:xfrm>
          <a:prstGeom prst="rect">
            <a:avLst/>
          </a:prstGeom>
          <a:ln>
            <a:solidFill>
              <a:schemeClr val="tx1"/>
            </a:solidFill>
          </a:ln>
        </p:spPr>
      </p:pic>
    </p:spTree>
    <p:extLst>
      <p:ext uri="{BB962C8B-B14F-4D97-AF65-F5344CB8AC3E}">
        <p14:creationId xmlns:p14="http://schemas.microsoft.com/office/powerpoint/2010/main" val="23450273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DA6D4A-1E48-4C7F-B018-F48ED932ABED}"/>
              </a:ext>
            </a:extLst>
          </p:cNvPr>
          <p:cNvPicPr>
            <a:picLocks noChangeAspect="1"/>
          </p:cNvPicPr>
          <p:nvPr/>
        </p:nvPicPr>
        <p:blipFill>
          <a:blip r:embed="rId3"/>
          <a:stretch>
            <a:fillRect/>
          </a:stretch>
        </p:blipFill>
        <p:spPr>
          <a:xfrm>
            <a:off x="426424" y="2178854"/>
            <a:ext cx="9215682" cy="4456563"/>
          </a:xfrm>
          <a:prstGeom prst="rect">
            <a:avLst/>
          </a:prstGeom>
        </p:spPr>
      </p:pic>
      <p:sp>
        <p:nvSpPr>
          <p:cNvPr id="3" name="Title 2">
            <a:extLst>
              <a:ext uri="{FF2B5EF4-FFF2-40B4-BE49-F238E27FC236}">
                <a16:creationId xmlns:a16="http://schemas.microsoft.com/office/drawing/2014/main" id="{05A5B767-130E-4814-9C1B-9EE5F8476FFF}"/>
              </a:ext>
            </a:extLst>
          </p:cNvPr>
          <p:cNvSpPr>
            <a:spLocks noGrp="1"/>
          </p:cNvSpPr>
          <p:nvPr>
            <p:ph type="title"/>
          </p:nvPr>
        </p:nvSpPr>
        <p:spPr/>
        <p:txBody>
          <a:bodyPr/>
          <a:lstStyle/>
          <a:p>
            <a:r>
              <a:rPr lang="en-US"/>
              <a:t>Synapse Studio</a:t>
            </a:r>
          </a:p>
        </p:txBody>
      </p:sp>
      <p:sp>
        <p:nvSpPr>
          <p:cNvPr id="4" name="Text Placeholder 3">
            <a:extLst>
              <a:ext uri="{FF2B5EF4-FFF2-40B4-BE49-F238E27FC236}">
                <a16:creationId xmlns:a16="http://schemas.microsoft.com/office/drawing/2014/main" id="{2C7274EF-0126-446D-B562-39D16D957BBE}"/>
              </a:ext>
            </a:extLst>
          </p:cNvPr>
          <p:cNvSpPr>
            <a:spLocks noGrp="1"/>
          </p:cNvSpPr>
          <p:nvPr>
            <p:ph type="body" sz="quarter" idx="11"/>
          </p:nvPr>
        </p:nvSpPr>
        <p:spPr>
          <a:xfrm>
            <a:off x="426424" y="1129914"/>
            <a:ext cx="7446443" cy="1009330"/>
          </a:xfrm>
        </p:spPr>
        <p:txBody>
          <a:bodyPr/>
          <a:lstStyle/>
          <a:p>
            <a:pPr>
              <a:lnSpc>
                <a:spcPct val="100000"/>
              </a:lnSpc>
              <a:spcAft>
                <a:spcPts val="1000"/>
              </a:spcAft>
            </a:pPr>
            <a:r>
              <a:rPr lang="en-US" sz="1800"/>
              <a:t>Synapse Studio divided into </a:t>
            </a:r>
            <a:r>
              <a:rPr lang="en-US" sz="1800" b="1"/>
              <a:t>Activity hubs</a:t>
            </a:r>
            <a:r>
              <a:rPr lang="en-US" sz="1800"/>
              <a:t>.</a:t>
            </a:r>
          </a:p>
          <a:p>
            <a:pPr>
              <a:lnSpc>
                <a:spcPct val="100000"/>
              </a:lnSpc>
              <a:spcAft>
                <a:spcPts val="1000"/>
              </a:spcAft>
            </a:pPr>
            <a:r>
              <a:rPr lang="en-US" sz="1800"/>
              <a:t>These organize the tasks needed for building analytics solution.</a:t>
            </a:r>
          </a:p>
          <a:p>
            <a:endParaRPr lang="en-US" sz="1800" b="1"/>
          </a:p>
        </p:txBody>
      </p:sp>
      <p:sp>
        <p:nvSpPr>
          <p:cNvPr id="6" name="Rectangle 5">
            <a:extLst>
              <a:ext uri="{FF2B5EF4-FFF2-40B4-BE49-F238E27FC236}">
                <a16:creationId xmlns:a16="http://schemas.microsoft.com/office/drawing/2014/main" id="{CF609249-1FF9-4047-9880-87038F8C9C80}"/>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Synapse Analytics &gt; Studio &gt; Overview</a:t>
            </a:r>
          </a:p>
        </p:txBody>
      </p:sp>
      <p:sp>
        <p:nvSpPr>
          <p:cNvPr id="9" name="Rectangle 8">
            <a:extLst>
              <a:ext uri="{FF2B5EF4-FFF2-40B4-BE49-F238E27FC236}">
                <a16:creationId xmlns:a16="http://schemas.microsoft.com/office/drawing/2014/main" id="{3AF43572-2E52-4842-9BF9-0B016E660B47}"/>
              </a:ext>
            </a:extLst>
          </p:cNvPr>
          <p:cNvSpPr/>
          <p:nvPr/>
        </p:nvSpPr>
        <p:spPr bwMode="auto">
          <a:xfrm>
            <a:off x="2934333" y="2752989"/>
            <a:ext cx="9051244" cy="3931536"/>
          </a:xfrm>
          <a:prstGeom prst="rect">
            <a:avLst/>
          </a:prstGeom>
          <a:solidFill>
            <a:srgbClr val="F9FAF8"/>
          </a:solidFill>
          <a:ln>
            <a:noFill/>
            <a:headEnd type="none" w="med" len="med"/>
            <a:tailEnd type="none" w="med" len="med"/>
          </a:ln>
          <a:effectLst>
            <a:outerShdw blurRad="393700" dist="381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AB81B57A-9513-4FFB-9024-D3AEB7112842}"/>
              </a:ext>
            </a:extLst>
          </p:cNvPr>
          <p:cNvSpPr txBox="1">
            <a:spLocks/>
          </p:cNvSpPr>
          <p:nvPr/>
        </p:nvSpPr>
        <p:spPr>
          <a:xfrm>
            <a:off x="3679522"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Overview</a:t>
            </a:r>
          </a:p>
        </p:txBody>
      </p:sp>
      <p:sp>
        <p:nvSpPr>
          <p:cNvPr id="11" name="Text Placeholder 5">
            <a:extLst>
              <a:ext uri="{FF2B5EF4-FFF2-40B4-BE49-F238E27FC236}">
                <a16:creationId xmlns:a16="http://schemas.microsoft.com/office/drawing/2014/main" id="{D6A14578-217B-4982-A409-F053E9FE10D6}"/>
              </a:ext>
            </a:extLst>
          </p:cNvPr>
          <p:cNvSpPr txBox="1">
            <a:spLocks/>
          </p:cNvSpPr>
          <p:nvPr/>
        </p:nvSpPr>
        <p:spPr>
          <a:xfrm>
            <a:off x="5743400" y="3344890"/>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Data</a:t>
            </a:r>
          </a:p>
        </p:txBody>
      </p:sp>
      <p:sp>
        <p:nvSpPr>
          <p:cNvPr id="12" name="Text Placeholder 6">
            <a:extLst>
              <a:ext uri="{FF2B5EF4-FFF2-40B4-BE49-F238E27FC236}">
                <a16:creationId xmlns:a16="http://schemas.microsoft.com/office/drawing/2014/main" id="{F236CE3A-06A3-4194-B8E7-421307FD1DAF}"/>
              </a:ext>
            </a:extLst>
          </p:cNvPr>
          <p:cNvSpPr txBox="1">
            <a:spLocks/>
          </p:cNvSpPr>
          <p:nvPr/>
        </p:nvSpPr>
        <p:spPr>
          <a:xfrm>
            <a:off x="3679522" y="5396411"/>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Monitor</a:t>
            </a:r>
          </a:p>
        </p:txBody>
      </p:sp>
      <p:sp>
        <p:nvSpPr>
          <p:cNvPr id="13" name="Text Placeholder 6">
            <a:extLst>
              <a:ext uri="{FF2B5EF4-FFF2-40B4-BE49-F238E27FC236}">
                <a16:creationId xmlns:a16="http://schemas.microsoft.com/office/drawing/2014/main" id="{87C9AAB7-89DF-4770-B467-C41052EDE876}"/>
              </a:ext>
            </a:extLst>
          </p:cNvPr>
          <p:cNvSpPr txBox="1">
            <a:spLocks/>
          </p:cNvSpPr>
          <p:nvPr/>
        </p:nvSpPr>
        <p:spPr>
          <a:xfrm>
            <a:off x="5789302" y="5428836"/>
            <a:ext cx="1990240" cy="220320"/>
          </a:xfrm>
          <a:prstGeom prst="rect">
            <a:avLst/>
          </a:prstGeom>
        </p:spPr>
        <p:txBody>
          <a:bodyPr lIns="0"/>
          <a:lstStyle>
            <a:defPPr>
              <a:defRPr lang="en-US"/>
            </a:defPPr>
            <a:lvl1pPr marL="228600" indent="-228600">
              <a:lnSpc>
                <a:spcPct val="90000"/>
              </a:lnSpc>
              <a:spcBef>
                <a:spcPts val="1000"/>
              </a:spcBef>
              <a:buFont typeface="Arial" panose="020B0604020202020204" pitchFamily="34" charset="0"/>
              <a:buChar char="•"/>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Manage</a:t>
            </a:r>
          </a:p>
        </p:txBody>
      </p:sp>
      <p:pic>
        <p:nvPicPr>
          <p:cNvPr id="14" name="Picture 13">
            <a:extLst>
              <a:ext uri="{FF2B5EF4-FFF2-40B4-BE49-F238E27FC236}">
                <a16:creationId xmlns:a16="http://schemas.microsoft.com/office/drawing/2014/main" id="{82C85CA6-5FCB-40A4-A5E3-35C16EF1F217}"/>
              </a:ext>
            </a:extLst>
          </p:cNvPr>
          <p:cNvPicPr>
            <a:picLocks noChangeAspect="1"/>
          </p:cNvPicPr>
          <p:nvPr/>
        </p:nvPicPr>
        <p:blipFill>
          <a:blip r:embed="rId4"/>
          <a:stretch>
            <a:fillRect/>
          </a:stretch>
        </p:blipFill>
        <p:spPr>
          <a:xfrm>
            <a:off x="5735539" y="4998378"/>
            <a:ext cx="388207" cy="369722"/>
          </a:xfrm>
          <a:prstGeom prst="rect">
            <a:avLst/>
          </a:prstGeom>
        </p:spPr>
      </p:pic>
      <p:pic>
        <p:nvPicPr>
          <p:cNvPr id="15" name="Picture 14">
            <a:extLst>
              <a:ext uri="{FF2B5EF4-FFF2-40B4-BE49-F238E27FC236}">
                <a16:creationId xmlns:a16="http://schemas.microsoft.com/office/drawing/2014/main" id="{E8DF0B17-3C9E-4C09-8FCD-085B34F631A5}"/>
              </a:ext>
            </a:extLst>
          </p:cNvPr>
          <p:cNvPicPr>
            <a:picLocks noChangeAspect="1"/>
          </p:cNvPicPr>
          <p:nvPr/>
        </p:nvPicPr>
        <p:blipFill>
          <a:blip r:embed="rId5"/>
          <a:stretch>
            <a:fillRect/>
          </a:stretch>
        </p:blipFill>
        <p:spPr>
          <a:xfrm>
            <a:off x="3604017" y="3010720"/>
            <a:ext cx="397451" cy="323506"/>
          </a:xfrm>
          <a:prstGeom prst="rect">
            <a:avLst/>
          </a:prstGeom>
        </p:spPr>
      </p:pic>
      <p:pic>
        <p:nvPicPr>
          <p:cNvPr id="16" name="Picture 15">
            <a:extLst>
              <a:ext uri="{FF2B5EF4-FFF2-40B4-BE49-F238E27FC236}">
                <a16:creationId xmlns:a16="http://schemas.microsoft.com/office/drawing/2014/main" id="{694AA3F4-4458-405A-B3D0-24CCA83BFD0B}"/>
              </a:ext>
            </a:extLst>
          </p:cNvPr>
          <p:cNvPicPr>
            <a:picLocks noChangeAspect="1"/>
          </p:cNvPicPr>
          <p:nvPr/>
        </p:nvPicPr>
        <p:blipFill>
          <a:blip r:embed="rId6"/>
          <a:stretch>
            <a:fillRect/>
          </a:stretch>
        </p:blipFill>
        <p:spPr>
          <a:xfrm>
            <a:off x="3605885" y="5021412"/>
            <a:ext cx="351235" cy="360478"/>
          </a:xfrm>
          <a:prstGeom prst="rect">
            <a:avLst/>
          </a:prstGeom>
        </p:spPr>
      </p:pic>
      <p:pic>
        <p:nvPicPr>
          <p:cNvPr id="17" name="Picture 16">
            <a:extLst>
              <a:ext uri="{FF2B5EF4-FFF2-40B4-BE49-F238E27FC236}">
                <a16:creationId xmlns:a16="http://schemas.microsoft.com/office/drawing/2014/main" id="{24C88923-820D-4518-AE6E-52EDC21A6B3D}"/>
              </a:ext>
            </a:extLst>
          </p:cNvPr>
          <p:cNvPicPr>
            <a:picLocks noChangeAspect="1"/>
          </p:cNvPicPr>
          <p:nvPr/>
        </p:nvPicPr>
        <p:blipFill>
          <a:blip r:embed="rId7"/>
          <a:stretch>
            <a:fillRect/>
          </a:stretch>
        </p:blipFill>
        <p:spPr>
          <a:xfrm>
            <a:off x="5667212" y="2974352"/>
            <a:ext cx="332749" cy="341992"/>
          </a:xfrm>
          <a:prstGeom prst="rect">
            <a:avLst/>
          </a:prstGeom>
        </p:spPr>
      </p:pic>
      <p:pic>
        <p:nvPicPr>
          <p:cNvPr id="18" name="Picture 17">
            <a:extLst>
              <a:ext uri="{FF2B5EF4-FFF2-40B4-BE49-F238E27FC236}">
                <a16:creationId xmlns:a16="http://schemas.microsoft.com/office/drawing/2014/main" id="{B9BFA7E5-FB06-4D2E-BA8A-5DB678FC64C9}"/>
              </a:ext>
            </a:extLst>
          </p:cNvPr>
          <p:cNvPicPr>
            <a:picLocks noChangeAspect="1"/>
          </p:cNvPicPr>
          <p:nvPr/>
        </p:nvPicPr>
        <p:blipFill>
          <a:blip r:embed="rId8"/>
          <a:stretch>
            <a:fillRect/>
          </a:stretch>
        </p:blipFill>
        <p:spPr>
          <a:xfrm>
            <a:off x="9807884" y="2896779"/>
            <a:ext cx="443666" cy="378964"/>
          </a:xfrm>
          <a:prstGeom prst="rect">
            <a:avLst/>
          </a:prstGeom>
        </p:spPr>
      </p:pic>
      <p:sp>
        <p:nvSpPr>
          <p:cNvPr id="20" name="Text Placeholder 4">
            <a:extLst>
              <a:ext uri="{FF2B5EF4-FFF2-40B4-BE49-F238E27FC236}">
                <a16:creationId xmlns:a16="http://schemas.microsoft.com/office/drawing/2014/main" id="{D7B5B108-2333-4F58-8E35-BD823BF10CAD}"/>
              </a:ext>
            </a:extLst>
          </p:cNvPr>
          <p:cNvSpPr txBox="1">
            <a:spLocks/>
          </p:cNvSpPr>
          <p:nvPr/>
        </p:nvSpPr>
        <p:spPr>
          <a:xfrm>
            <a:off x="3679522" y="3635567"/>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Quick-access to common gestures, most-recently used items, and links to tutorials and documentation.</a:t>
            </a:r>
          </a:p>
        </p:txBody>
      </p:sp>
      <p:sp>
        <p:nvSpPr>
          <p:cNvPr id="21" name="Text Placeholder 5">
            <a:extLst>
              <a:ext uri="{FF2B5EF4-FFF2-40B4-BE49-F238E27FC236}">
                <a16:creationId xmlns:a16="http://schemas.microsoft.com/office/drawing/2014/main" id="{D80CE37A-50C5-49DA-B56A-8DAABF266CA9}"/>
              </a:ext>
            </a:extLst>
          </p:cNvPr>
          <p:cNvSpPr txBox="1">
            <a:spLocks/>
          </p:cNvSpPr>
          <p:nvPr/>
        </p:nvSpPr>
        <p:spPr>
          <a:xfrm>
            <a:off x="5743400" y="3635567"/>
            <a:ext cx="178057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Explore structured and unstructured data</a:t>
            </a:r>
          </a:p>
        </p:txBody>
      </p:sp>
      <p:sp>
        <p:nvSpPr>
          <p:cNvPr id="22" name="Text Placeholder 6">
            <a:extLst>
              <a:ext uri="{FF2B5EF4-FFF2-40B4-BE49-F238E27FC236}">
                <a16:creationId xmlns:a16="http://schemas.microsoft.com/office/drawing/2014/main" id="{E2DB2640-719C-4907-AFDB-DF36FA52AD3C}"/>
              </a:ext>
            </a:extLst>
          </p:cNvPr>
          <p:cNvSpPr txBox="1">
            <a:spLocks/>
          </p:cNvSpPr>
          <p:nvPr/>
        </p:nvSpPr>
        <p:spPr>
          <a:xfrm>
            <a:off x="3679522" y="5687088"/>
            <a:ext cx="1780581" cy="46166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Centralized view of all resource usage and activities in the workspace.</a:t>
            </a:r>
          </a:p>
        </p:txBody>
      </p:sp>
      <p:sp>
        <p:nvSpPr>
          <p:cNvPr id="23" name="Text Placeholder 6">
            <a:extLst>
              <a:ext uri="{FF2B5EF4-FFF2-40B4-BE49-F238E27FC236}">
                <a16:creationId xmlns:a16="http://schemas.microsoft.com/office/drawing/2014/main" id="{E31A153A-461D-4974-BF4F-0EECEAE6DE15}"/>
              </a:ext>
            </a:extLst>
          </p:cNvPr>
          <p:cNvSpPr txBox="1">
            <a:spLocks/>
          </p:cNvSpPr>
          <p:nvPr/>
        </p:nvSpPr>
        <p:spPr>
          <a:xfrm>
            <a:off x="5799067" y="5729236"/>
            <a:ext cx="1867649"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Configure the workspace, pool, access to artifacts</a:t>
            </a:r>
          </a:p>
        </p:txBody>
      </p:sp>
      <p:sp>
        <p:nvSpPr>
          <p:cNvPr id="24" name="Text Placeholder 4">
            <a:extLst>
              <a:ext uri="{FF2B5EF4-FFF2-40B4-BE49-F238E27FC236}">
                <a16:creationId xmlns:a16="http://schemas.microsoft.com/office/drawing/2014/main" id="{650B02FD-520D-4D93-ABB1-C393BEE19411}"/>
              </a:ext>
            </a:extLst>
          </p:cNvPr>
          <p:cNvSpPr txBox="1">
            <a:spLocks/>
          </p:cNvSpPr>
          <p:nvPr/>
        </p:nvSpPr>
        <p:spPr>
          <a:xfrm>
            <a:off x="7662495" y="3316344"/>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Develop</a:t>
            </a:r>
          </a:p>
        </p:txBody>
      </p:sp>
      <p:sp>
        <p:nvSpPr>
          <p:cNvPr id="25" name="Text Placeholder 4">
            <a:extLst>
              <a:ext uri="{FF2B5EF4-FFF2-40B4-BE49-F238E27FC236}">
                <a16:creationId xmlns:a16="http://schemas.microsoft.com/office/drawing/2014/main" id="{BA4EEFB8-6574-4EBE-948C-8FCB2F2D3A2F}"/>
              </a:ext>
            </a:extLst>
          </p:cNvPr>
          <p:cNvSpPr txBox="1">
            <a:spLocks/>
          </p:cNvSpPr>
          <p:nvPr/>
        </p:nvSpPr>
        <p:spPr>
          <a:xfrm>
            <a:off x="7662495" y="3607021"/>
            <a:ext cx="1679673" cy="615553"/>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Write code and the define business logic of the pipeline via notebooks, SQL scripts, Data flows, etc.</a:t>
            </a:r>
          </a:p>
        </p:txBody>
      </p:sp>
      <p:sp>
        <p:nvSpPr>
          <p:cNvPr id="26" name="Text Placeholder 4">
            <a:extLst>
              <a:ext uri="{FF2B5EF4-FFF2-40B4-BE49-F238E27FC236}">
                <a16:creationId xmlns:a16="http://schemas.microsoft.com/office/drawing/2014/main" id="{17FEC67F-EECC-48AB-8D27-067F61DB3460}"/>
              </a:ext>
            </a:extLst>
          </p:cNvPr>
          <p:cNvSpPr txBox="1">
            <a:spLocks/>
          </p:cNvSpPr>
          <p:nvPr/>
        </p:nvSpPr>
        <p:spPr>
          <a:xfrm>
            <a:off x="9863343" y="3296298"/>
            <a:ext cx="1990240" cy="265404"/>
          </a:xfrm>
          <a:prstGeom prst="rect">
            <a:avLst/>
          </a:prstGeom>
        </p:spPr>
        <p:txBody>
          <a:bodyPr l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Orchestrate</a:t>
            </a:r>
          </a:p>
        </p:txBody>
      </p:sp>
      <p:sp>
        <p:nvSpPr>
          <p:cNvPr id="27" name="Text Placeholder 4">
            <a:extLst>
              <a:ext uri="{FF2B5EF4-FFF2-40B4-BE49-F238E27FC236}">
                <a16:creationId xmlns:a16="http://schemas.microsoft.com/office/drawing/2014/main" id="{BA07A631-88D6-41B1-A896-9A935A7E3596}"/>
              </a:ext>
            </a:extLst>
          </p:cNvPr>
          <p:cNvSpPr txBox="1">
            <a:spLocks/>
          </p:cNvSpPr>
          <p:nvPr/>
        </p:nvSpPr>
        <p:spPr>
          <a:xfrm>
            <a:off x="9863343" y="3586975"/>
            <a:ext cx="1679673" cy="30777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44546A"/>
                </a:solidFill>
                <a:effectLst/>
                <a:uLnTx/>
                <a:uFillTx/>
                <a:latin typeface="Segoe UI"/>
                <a:ea typeface="+mn-ea"/>
                <a:cs typeface="+mn-cs"/>
              </a:rPr>
              <a:t>Design pipelines that that move and transform data.</a:t>
            </a:r>
          </a:p>
        </p:txBody>
      </p:sp>
      <p:sp>
        <p:nvSpPr>
          <p:cNvPr id="28" name="Rectangle 27">
            <a:extLst>
              <a:ext uri="{FF2B5EF4-FFF2-40B4-BE49-F238E27FC236}">
                <a16:creationId xmlns:a16="http://schemas.microsoft.com/office/drawing/2014/main" id="{D960F193-92E5-4803-998F-D5E38F5F3FC0}"/>
              </a:ext>
            </a:extLst>
          </p:cNvPr>
          <p:cNvSpPr/>
          <p:nvPr/>
        </p:nvSpPr>
        <p:spPr bwMode="auto">
          <a:xfrm>
            <a:off x="331174" y="2581275"/>
            <a:ext cx="1484602" cy="1752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AAD32D9-7273-4D11-B16D-78188404098E}"/>
              </a:ext>
            </a:extLst>
          </p:cNvPr>
          <p:cNvCxnSpPr>
            <a:stCxn id="28" idx="3"/>
          </p:cNvCxnSpPr>
          <p:nvPr/>
        </p:nvCxnSpPr>
        <p:spPr>
          <a:xfrm flipV="1">
            <a:off x="1815776" y="3434248"/>
            <a:ext cx="1118557"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CDF3F6A4-728D-4C66-9A63-81749DE85A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7174" y="3013691"/>
            <a:ext cx="215693" cy="215693"/>
          </a:xfrm>
          <a:prstGeom prst="rect">
            <a:avLst/>
          </a:prstGeom>
        </p:spPr>
      </p:pic>
    </p:spTree>
    <p:extLst>
      <p:ext uri="{BB962C8B-B14F-4D97-AF65-F5344CB8AC3E}">
        <p14:creationId xmlns:p14="http://schemas.microsoft.com/office/powerpoint/2010/main" val="26716059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2FDFB5CC-2CC3-46A7-8DD8-0F6CF454D03E}"/>
              </a:ext>
            </a:extLst>
          </p:cNvPr>
          <p:cNvGrpSpPr/>
          <p:nvPr/>
        </p:nvGrpSpPr>
        <p:grpSpPr>
          <a:xfrm>
            <a:off x="1231511" y="2156950"/>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1713614" y="237425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638" y="3490109"/>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29" y="2308951"/>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312755" y="2792297"/>
            <a:ext cx="1028280"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E6E6E6"/>
                </a:solidFill>
                <a:effectLst/>
                <a:uLnTx/>
                <a:uFillTx/>
                <a:latin typeface="Segoe UI Semibold" panose="020B0502040204020203" pitchFamily="34" charset="0"/>
                <a:ea typeface="+mn-ea"/>
                <a:cs typeface="Segoe UI Semibold" panose="020B0502040204020203" pitchFamily="34" charset="0"/>
              </a:rPr>
              <a:t>On-prem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292959" y="3856482"/>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299366" y="4946817"/>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940" y="4509248"/>
            <a:ext cx="381942" cy="381942"/>
          </a:xfrm>
          <a:prstGeom prst="rect">
            <a:avLst/>
          </a:prstGeom>
        </p:spPr>
      </p:pic>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251742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30" name="TextBox 129">
            <a:extLst>
              <a:ext uri="{FF2B5EF4-FFF2-40B4-BE49-F238E27FC236}">
                <a16:creationId xmlns:a16="http://schemas.microsoft.com/office/drawing/2014/main" id="{B842E38B-7DC3-470B-B9A9-43845EEC0726}"/>
              </a:ext>
            </a:extLst>
          </p:cNvPr>
          <p:cNvSpPr txBox="1"/>
          <p:nvPr/>
        </p:nvSpPr>
        <p:spPr>
          <a:xfrm>
            <a:off x="2294199" y="5453523"/>
            <a:ext cx="6610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p:txBody>
      </p:sp>
      <p:sp>
        <p:nvSpPr>
          <p:cNvPr id="2" name="TextBox 1">
            <a:extLst>
              <a:ext uri="{FF2B5EF4-FFF2-40B4-BE49-F238E27FC236}">
                <a16:creationId xmlns:a16="http://schemas.microsoft.com/office/drawing/2014/main" id="{F00B6A24-D0C4-449F-B8F8-C67FEE33DCA8}"/>
              </a:ext>
            </a:extLst>
          </p:cNvPr>
          <p:cNvSpPr txBox="1"/>
          <p:nvPr/>
        </p:nvSpPr>
        <p:spPr>
          <a:xfrm>
            <a:off x="1845710" y="2381691"/>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pic>
        <p:nvPicPr>
          <p:cNvPr id="5" name="Picture 4" descr="Icon&#10;&#10;Description automatically generated">
            <a:extLst>
              <a:ext uri="{FF2B5EF4-FFF2-40B4-BE49-F238E27FC236}">
                <a16:creationId xmlns:a16="http://schemas.microsoft.com/office/drawing/2014/main" id="{E5D9D6A9-A447-48C5-AA83-5D4266664C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5976" y="2769578"/>
            <a:ext cx="494250" cy="494250"/>
          </a:xfrm>
          <a:prstGeom prst="rect">
            <a:avLst/>
          </a:prstGeom>
        </p:spPr>
      </p:pic>
      <p:pic>
        <p:nvPicPr>
          <p:cNvPr id="7" name="Picture 6">
            <a:extLst>
              <a:ext uri="{FF2B5EF4-FFF2-40B4-BE49-F238E27FC236}">
                <a16:creationId xmlns:a16="http://schemas.microsoft.com/office/drawing/2014/main" id="{0EF04D42-A98B-42CF-92F5-88130A5C20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0708" y="3701298"/>
            <a:ext cx="527147" cy="527147"/>
          </a:xfrm>
          <a:prstGeom prst="rect">
            <a:avLst/>
          </a:prstGeom>
        </p:spPr>
      </p:pic>
      <p:sp>
        <p:nvSpPr>
          <p:cNvPr id="132" name="TextBox 131">
            <a:extLst>
              <a:ext uri="{FF2B5EF4-FFF2-40B4-BE49-F238E27FC236}">
                <a16:creationId xmlns:a16="http://schemas.microsoft.com/office/drawing/2014/main" id="{07D725D9-099F-4E3F-B10E-BBB2D7A43F64}"/>
              </a:ext>
            </a:extLst>
          </p:cNvPr>
          <p:cNvSpPr txBox="1"/>
          <p:nvPr/>
        </p:nvSpPr>
        <p:spPr>
          <a:xfrm>
            <a:off x="1618393" y="3280778"/>
            <a:ext cx="12987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Azure Data Factory</a:t>
            </a:r>
          </a:p>
        </p:txBody>
      </p:sp>
      <p:pic>
        <p:nvPicPr>
          <p:cNvPr id="133" name="Picture 132">
            <a:extLst>
              <a:ext uri="{FF2B5EF4-FFF2-40B4-BE49-F238E27FC236}">
                <a16:creationId xmlns:a16="http://schemas.microsoft.com/office/drawing/2014/main" id="{982FBC2A-0524-47F2-958C-ACFBD200537B}"/>
              </a:ext>
            </a:extLst>
          </p:cNvPr>
          <p:cNvPicPr>
            <a:picLocks noChangeAspect="1"/>
          </p:cNvPicPr>
          <p:nvPr/>
        </p:nvPicPr>
        <p:blipFill rotWithShape="1">
          <a:blip r:embed="rId11"/>
          <a:srcRect r="14057"/>
          <a:stretch/>
        </p:blipFill>
        <p:spPr>
          <a:xfrm>
            <a:off x="4172749" y="849095"/>
            <a:ext cx="7678922" cy="3680745"/>
          </a:xfrm>
          <a:prstGeom prst="rect">
            <a:avLst/>
          </a:prstGeom>
        </p:spPr>
      </p:pic>
      <p:sp>
        <p:nvSpPr>
          <p:cNvPr id="134" name="TextBox 133">
            <a:extLst>
              <a:ext uri="{FF2B5EF4-FFF2-40B4-BE49-F238E27FC236}">
                <a16:creationId xmlns:a16="http://schemas.microsoft.com/office/drawing/2014/main" id="{2C6E917E-FE77-4197-9E45-BBBE45FACF9F}"/>
              </a:ext>
            </a:extLst>
          </p:cNvPr>
          <p:cNvSpPr txBox="1"/>
          <p:nvPr/>
        </p:nvSpPr>
        <p:spPr>
          <a:xfrm>
            <a:off x="1618393" y="4192655"/>
            <a:ext cx="12987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Azure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Share</a:t>
            </a:r>
          </a:p>
        </p:txBody>
      </p:sp>
      <p:cxnSp>
        <p:nvCxnSpPr>
          <p:cNvPr id="43" name="Straight Connector 42">
            <a:extLst>
              <a:ext uri="{FF2B5EF4-FFF2-40B4-BE49-F238E27FC236}">
                <a16:creationId xmlns:a16="http://schemas.microsoft.com/office/drawing/2014/main" id="{4252F866-09BA-4C4D-8378-A4C736206BD3}"/>
              </a:ext>
            </a:extLst>
          </p:cNvPr>
          <p:cNvCxnSpPr>
            <a:cxnSpLocks/>
            <a:stCxn id="5" idx="0"/>
          </p:cNvCxnSpPr>
          <p:nvPr/>
        </p:nvCxnSpPr>
        <p:spPr>
          <a:xfrm flipV="1">
            <a:off x="2283101" y="849096"/>
            <a:ext cx="1889648" cy="1920482"/>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A02DDCF-FFAB-409F-B18A-FA6CF42EB3CD}"/>
              </a:ext>
            </a:extLst>
          </p:cNvPr>
          <p:cNvCxnSpPr>
            <a:cxnSpLocks/>
          </p:cNvCxnSpPr>
          <p:nvPr/>
        </p:nvCxnSpPr>
        <p:spPr>
          <a:xfrm>
            <a:off x="2511414" y="3280778"/>
            <a:ext cx="1661335" cy="1249062"/>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08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2FDFB5CC-2CC3-46A7-8DD8-0F6CF454D03E}"/>
              </a:ext>
            </a:extLst>
          </p:cNvPr>
          <p:cNvGrpSpPr/>
          <p:nvPr/>
        </p:nvGrpSpPr>
        <p:grpSpPr>
          <a:xfrm>
            <a:off x="1231511" y="2156950"/>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1713614" y="237425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638" y="3490109"/>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29" y="2308951"/>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312755" y="2792297"/>
            <a:ext cx="1028280"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On-prem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292959" y="3856482"/>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299366" y="4946817"/>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940" y="4509248"/>
            <a:ext cx="381942" cy="381942"/>
          </a:xfrm>
          <a:prstGeom prst="rect">
            <a:avLst/>
          </a:prstGeom>
        </p:spPr>
      </p:pic>
      <p:sp>
        <p:nvSpPr>
          <p:cNvPr id="123" name="Rectangle: Rounded Corners 122">
            <a:extLst>
              <a:ext uri="{FF2B5EF4-FFF2-40B4-BE49-F238E27FC236}">
                <a16:creationId xmlns:a16="http://schemas.microsoft.com/office/drawing/2014/main" id="{09DE457D-33DD-4C5B-BB3E-38BC5AAE7946}"/>
              </a:ext>
            </a:extLst>
          </p:cNvPr>
          <p:cNvSpPr/>
          <p:nvPr/>
        </p:nvSpPr>
        <p:spPr>
          <a:xfrm>
            <a:off x="1719882" y="4771364"/>
            <a:ext cx="8638332"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6458" y="4849263"/>
            <a:ext cx="671512" cy="671512"/>
          </a:xfrm>
          <a:prstGeom prst="rect">
            <a:avLst/>
          </a:prstGeom>
        </p:spPr>
      </p:pic>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251742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30" name="TextBox 129">
            <a:extLst>
              <a:ext uri="{FF2B5EF4-FFF2-40B4-BE49-F238E27FC236}">
                <a16:creationId xmlns:a16="http://schemas.microsoft.com/office/drawing/2014/main" id="{B842E38B-7DC3-470B-B9A9-43845EEC0726}"/>
              </a:ext>
            </a:extLst>
          </p:cNvPr>
          <p:cNvSpPr txBox="1"/>
          <p:nvPr/>
        </p:nvSpPr>
        <p:spPr>
          <a:xfrm>
            <a:off x="2294199" y="5453523"/>
            <a:ext cx="6610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p:txBody>
      </p:sp>
      <p:sp>
        <p:nvSpPr>
          <p:cNvPr id="2" name="TextBox 1">
            <a:extLst>
              <a:ext uri="{FF2B5EF4-FFF2-40B4-BE49-F238E27FC236}">
                <a16:creationId xmlns:a16="http://schemas.microsoft.com/office/drawing/2014/main" id="{F00B6A24-D0C4-449F-B8F8-C67FEE33DCA8}"/>
              </a:ext>
            </a:extLst>
          </p:cNvPr>
          <p:cNvSpPr txBox="1"/>
          <p:nvPr/>
        </p:nvSpPr>
        <p:spPr>
          <a:xfrm>
            <a:off x="1845710" y="2381691"/>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pic>
        <p:nvPicPr>
          <p:cNvPr id="5" name="Picture 4" descr="Icon&#10;&#10;Description automatically generated">
            <a:extLst>
              <a:ext uri="{FF2B5EF4-FFF2-40B4-BE49-F238E27FC236}">
                <a16:creationId xmlns:a16="http://schemas.microsoft.com/office/drawing/2014/main" id="{E5D9D6A9-A447-48C5-AA83-5D4266664C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2656" y="2956459"/>
            <a:ext cx="494250" cy="494250"/>
          </a:xfrm>
          <a:prstGeom prst="rect">
            <a:avLst/>
          </a:prstGeom>
        </p:spPr>
      </p:pic>
      <p:pic>
        <p:nvPicPr>
          <p:cNvPr id="7" name="Picture 6">
            <a:extLst>
              <a:ext uri="{FF2B5EF4-FFF2-40B4-BE49-F238E27FC236}">
                <a16:creationId xmlns:a16="http://schemas.microsoft.com/office/drawing/2014/main" id="{0EF04D42-A98B-42CF-92F5-88130A5C20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63707" y="3800080"/>
            <a:ext cx="527147" cy="527147"/>
          </a:xfrm>
          <a:prstGeom prst="rect">
            <a:avLst/>
          </a:prstGeom>
        </p:spPr>
      </p:pic>
      <p:cxnSp>
        <p:nvCxnSpPr>
          <p:cNvPr id="70" name="Straight Arrow Connector 69">
            <a:extLst>
              <a:ext uri="{FF2B5EF4-FFF2-40B4-BE49-F238E27FC236}">
                <a16:creationId xmlns:a16="http://schemas.microsoft.com/office/drawing/2014/main" id="{E439D2A1-A6F8-4A58-8550-8BF39BC38A17}"/>
              </a:ext>
            </a:extLst>
          </p:cNvPr>
          <p:cNvCxnSpPr>
            <a:cxnSpLocks/>
            <a:endCxn id="125" idx="0"/>
          </p:cNvCxnSpPr>
          <p:nvPr/>
        </p:nvCxnSpPr>
        <p:spPr>
          <a:xfrm>
            <a:off x="2432601" y="4483274"/>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EBF34D3F-5FA2-4558-8E20-9A7DF7B9A048}"/>
              </a:ext>
            </a:extLst>
          </p:cNvPr>
          <p:cNvPicPr>
            <a:picLocks noChangeAspect="1"/>
          </p:cNvPicPr>
          <p:nvPr/>
        </p:nvPicPr>
        <p:blipFill>
          <a:blip r:embed="rId12"/>
          <a:stretch>
            <a:fillRect/>
          </a:stretch>
        </p:blipFill>
        <p:spPr>
          <a:xfrm>
            <a:off x="3645973" y="391003"/>
            <a:ext cx="8473696" cy="3023261"/>
          </a:xfrm>
          <a:prstGeom prst="rect">
            <a:avLst/>
          </a:prstGeom>
        </p:spPr>
      </p:pic>
      <p:cxnSp>
        <p:nvCxnSpPr>
          <p:cNvPr id="137" name="Straight Connector 136">
            <a:extLst>
              <a:ext uri="{FF2B5EF4-FFF2-40B4-BE49-F238E27FC236}">
                <a16:creationId xmlns:a16="http://schemas.microsoft.com/office/drawing/2014/main" id="{699BF960-B9A9-40F3-B512-5DF20DCDF33B}"/>
              </a:ext>
            </a:extLst>
          </p:cNvPr>
          <p:cNvCxnSpPr>
            <a:cxnSpLocks/>
          </p:cNvCxnSpPr>
          <p:nvPr/>
        </p:nvCxnSpPr>
        <p:spPr>
          <a:xfrm flipV="1">
            <a:off x="2932471" y="3370659"/>
            <a:ext cx="673706" cy="1614702"/>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BA5E808-4E44-478F-8FB3-D39D8335D842}"/>
              </a:ext>
            </a:extLst>
          </p:cNvPr>
          <p:cNvCxnSpPr>
            <a:cxnSpLocks/>
          </p:cNvCxnSpPr>
          <p:nvPr/>
        </p:nvCxnSpPr>
        <p:spPr>
          <a:xfrm flipV="1">
            <a:off x="2936160" y="3414264"/>
            <a:ext cx="5726209" cy="2039260"/>
          </a:xfrm>
          <a:prstGeom prst="line">
            <a:avLst/>
          </a:prstGeom>
          <a:ln>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497708" y="555689"/>
            <a:ext cx="35357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OEA Focus</a:t>
            </a:r>
          </a:p>
        </p:txBody>
      </p:sp>
      <p:sp>
        <p:nvSpPr>
          <p:cNvPr id="6" name="Rectangle 5">
            <a:extLst>
              <a:ext uri="{FF2B5EF4-FFF2-40B4-BE49-F238E27FC236}">
                <a16:creationId xmlns:a16="http://schemas.microsoft.com/office/drawing/2014/main" id="{F064D43F-4A48-404F-93EC-894C13C9F734}"/>
              </a:ext>
            </a:extLst>
          </p:cNvPr>
          <p:cNvSpPr/>
          <p:nvPr/>
        </p:nvSpPr>
        <p:spPr bwMode="auto">
          <a:xfrm>
            <a:off x="609600" y="457200"/>
            <a:ext cx="2628900" cy="76200"/>
          </a:xfrm>
          <a:prstGeom prst="rect">
            <a:avLst/>
          </a:prstGeom>
          <a:solidFill>
            <a:srgbClr val="FFB900"/>
          </a:solidFill>
          <a:ln w="63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3EE4D0"/>
              </a:solidFill>
              <a:effectLst/>
              <a:uLnTx/>
              <a:uFillTx/>
              <a:latin typeface="Calibri" panose="020F0502020204030204"/>
              <a:ea typeface="Segoe UI" pitchFamily="34" charset="0"/>
              <a:cs typeface="Segoe UI" pitchFamily="34" charset="0"/>
            </a:endParaRPr>
          </a:p>
        </p:txBody>
      </p:sp>
      <p:graphicFrame>
        <p:nvGraphicFramePr>
          <p:cNvPr id="8" name="Diagram 7">
            <a:extLst>
              <a:ext uri="{FF2B5EF4-FFF2-40B4-BE49-F238E27FC236}">
                <a16:creationId xmlns:a16="http://schemas.microsoft.com/office/drawing/2014/main" id="{A68027DB-78A9-44A6-AA43-72F6D0B33046}"/>
              </a:ext>
            </a:extLst>
          </p:cNvPr>
          <p:cNvGraphicFramePr/>
          <p:nvPr>
            <p:extLst>
              <p:ext uri="{D42A27DB-BD31-4B8C-83A1-F6EECF244321}">
                <p14:modId xmlns:p14="http://schemas.microsoft.com/office/powerpoint/2010/main" val="3842883014"/>
              </p:ext>
            </p:extLst>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ethical use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FFFFFF"/>
                </a:solidFill>
                <a:latin typeface="Segoe UI"/>
              </a:rPr>
              <a:t>ingestion pipelines, transformation scripts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dev process (dev cycle, testing strategy, releases)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training</a:t>
            </a: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standards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process standards (ethical use, dev cycle, testing)</a:t>
            </a:r>
          </a:p>
        </p:txBody>
      </p:sp>
    </p:spTree>
    <p:extLst>
      <p:ext uri="{BB962C8B-B14F-4D97-AF65-F5344CB8AC3E}">
        <p14:creationId xmlns:p14="http://schemas.microsoft.com/office/powerpoint/2010/main" val="2829168562"/>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5.xml><?xml version="1.0" encoding="utf-8"?>
<a:theme xmlns:a="http://schemas.openxmlformats.org/drawingml/2006/main" name="2_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6.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13D031F30F9142A368C59088DB1679" ma:contentTypeVersion="20" ma:contentTypeDescription="Create a new document." ma:contentTypeScope="" ma:versionID="ce268a949656766caec759027822f923">
  <xsd:schema xmlns:xsd="http://www.w3.org/2001/XMLSchema" xmlns:xs="http://www.w3.org/2001/XMLSchema" xmlns:p="http://schemas.microsoft.com/office/2006/metadata/properties" xmlns:ns1="http://schemas.microsoft.com/sharepoint/v3" xmlns:ns2="d045c0ed-da0d-414b-918d-6bac2b0f0909" xmlns:ns3="6a470123-577d-4ad2-841b-3cd3408735c5" xmlns:ns4="230e9df3-be65-4c73-a93b-d1236ebd677e" targetNamespace="http://schemas.microsoft.com/office/2006/metadata/properties" ma:root="true" ma:fieldsID="ae3d9368dfe499543e4c3e073b3de78d" ns1:_="" ns2:_="" ns3:_="" ns4:_="">
    <xsd:import namespace="http://schemas.microsoft.com/sharepoint/v3"/>
    <xsd:import namespace="d045c0ed-da0d-414b-918d-6bac2b0f0909"/>
    <xsd:import namespace="6a470123-577d-4ad2-841b-3cd3408735c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ServiceDuration" minOccurs="0"/>
                <xsd:element ref="ns4:TaxCatchAll" minOccurs="0"/>
                <xsd:element ref="ns2:MediaLengthInSeconds"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45c0ed-da0d-414b-918d-6bac2b0f09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false">
      <xsd:simpleType>
        <xsd:restriction base="dms:Note">
          <xsd:maxLength value="255"/>
        </xsd:restriction>
      </xsd:simpleType>
    </xsd:element>
    <xsd:element name="MediaServiceGenerationTime" ma:index="12" nillable="true" ma:displayName="MediaServiceGenerationTime" ma:hidden="true" ma:internalName="MediaServiceGenerationTime" ma:readOnly="false">
      <xsd:simpleType>
        <xsd:restriction base="dms:Text"/>
      </xsd:simpleType>
    </xsd:element>
    <xsd:element name="MediaServiceEventHashCode" ma:index="13" nillable="true" ma:displayName="MediaServiceEventHashCode" ma:hidden="true" ma:internalName="MediaServiceEventHashCode" ma:readOnly="false">
      <xsd:simpleType>
        <xsd:restriction base="dms:Text"/>
      </xsd:simpleType>
    </xsd:element>
    <xsd:element name="MediaServiceAutoKeyPoints" ma:index="16" nillable="true" ma:displayName="MediaServiceAutoKeyPoints" ma:hidden="true" ma:internalName="MediaServiceAutoKeyPoints" ma:readOnly="fals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20" nillable="true" ma:displayName="MediaServiceDateTaken" ma:hidden="true" ma:internalName="MediaServiceDateTaken" ma:readOnly="false">
      <xsd:simpleType>
        <xsd:restriction base="dms:Text"/>
      </xsd:simpleType>
    </xsd:element>
    <xsd:element name="MediaServiceDuration" ma:index="21" nillable="true" ma:displayName="MediaServiceDuration" ma:hidden="true" ma:internalName="MediaServiceDuration" ma:readOnly="false">
      <xsd:simpleType>
        <xsd:restriction base="dms:Text"/>
      </xsd:simpleType>
    </xsd:element>
    <xsd:element name="MediaLengthInSeconds" ma:index="23" nillable="true" ma:displayName="Length (seconds)" ma:hidden="true" ma:internalName="MediaLengthInSeconds" ma:readOnly="true">
      <xsd:simpleType>
        <xsd:restriction base="dms:Unknown"/>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a470123-577d-4ad2-841b-3cd3408735c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f69fa911-3eff-42fe-b5c5-2c96b861ab5d}" ma:internalName="TaxCatchAll" ma:showField="CatchAllData" ma:web="6a470123-577d-4ad2-841b-3cd3408735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FastMetadata xmlns="d045c0ed-da0d-414b-918d-6bac2b0f0909" xsi:nil="true"/>
    <MediaServiceMetadata xmlns="d045c0ed-da0d-414b-918d-6bac2b0f0909" xsi:nil="true"/>
    <MediaServiceGenerationTime xmlns="d045c0ed-da0d-414b-918d-6bac2b0f0909" xsi:nil="true"/>
    <MediaServiceAutoKeyPoints xmlns="d045c0ed-da0d-414b-918d-6bac2b0f0909" xsi:nil="true"/>
    <MediaServiceDateTaken xmlns="d045c0ed-da0d-414b-918d-6bac2b0f0909" xsi:nil="true"/>
    <MediaServiceDuration xmlns="d045c0ed-da0d-414b-918d-6bac2b0f0909" xsi:nil="true"/>
    <_ip_UnifiedCompliancePolicyProperties xmlns="http://schemas.microsoft.com/sharepoint/v3" xsi:nil="true"/>
    <MediaServiceAutoTags xmlns="d045c0ed-da0d-414b-918d-6bac2b0f0909" xsi:nil="true"/>
    <MediaServiceOCR xmlns="d045c0ed-da0d-414b-918d-6bac2b0f0909" xsi:nil="true"/>
    <MediaServiceEventHashCode xmlns="d045c0ed-da0d-414b-918d-6bac2b0f0909" xsi:nil="true"/>
    <TaxCatchAll xmlns="230e9df3-be65-4c73-a93b-d1236ebd677e"/>
    <MediaServiceKeyPoints xmlns="d045c0ed-da0d-414b-918d-6bac2b0f0909" xsi:nil="true"/>
    <ImageTagsTaxHTField xmlns="d045c0ed-da0d-414b-918d-6bac2b0f0909">
      <Terms xmlns="http://schemas.microsoft.com/office/infopath/2007/PartnerControls"/>
    </ImageTagsTaxHTField>
  </documentManagement>
</p:properties>
</file>

<file path=customXml/itemProps1.xml><?xml version="1.0" encoding="utf-8"?>
<ds:datastoreItem xmlns:ds="http://schemas.openxmlformats.org/officeDocument/2006/customXml" ds:itemID="{09632811-BD19-4283-81C1-288C94917FC2}">
  <ds:schemaRefs>
    <ds:schemaRef ds:uri="230e9df3-be65-4c73-a93b-d1236ebd677e"/>
    <ds:schemaRef ds:uri="6a470123-577d-4ad2-841b-3cd3408735c5"/>
    <ds:schemaRef ds:uri="d045c0ed-da0d-414b-918d-6bac2b0f09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8FE07E0-AC20-4930-9A11-D5DD2DE22C92}">
  <ds:schemaRefs>
    <ds:schemaRef ds:uri="http://schemas.microsoft.com/sharepoint/v3/contenttype/forms"/>
  </ds:schemaRefs>
</ds:datastoreItem>
</file>

<file path=customXml/itemProps3.xml><?xml version="1.0" encoding="utf-8"?>
<ds:datastoreItem xmlns:ds="http://schemas.openxmlformats.org/officeDocument/2006/customXml" ds:itemID="{B40E60D7-85D4-4F38-B0D0-EB3075CA959C}">
  <ds:schemaRefs>
    <ds:schemaRef ds:uri="6a470123-577d-4ad2-841b-3cd3408735c5"/>
    <ds:schemaRef ds:uri="http://purl.org/dc/elements/1.1/"/>
    <ds:schemaRef ds:uri="http://purl.org/dc/dcmitype/"/>
    <ds:schemaRef ds:uri="http://purl.org/dc/terms/"/>
    <ds:schemaRef ds:uri="230e9df3-be65-4c73-a93b-d1236ebd677e"/>
    <ds:schemaRef ds:uri="http://schemas.openxmlformats.org/package/2006/metadata/core-properties"/>
    <ds:schemaRef ds:uri="http://schemas.microsoft.com/office/2006/documentManagement/types"/>
    <ds:schemaRef ds:uri="http://schemas.microsoft.com/sharepoint/v3"/>
    <ds:schemaRef ds:uri="http://schemas.microsoft.com/office/infopath/2007/PartnerControls"/>
    <ds:schemaRef ds:uri="d045c0ed-da0d-414b-918d-6bac2b0f090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2399</TotalTime>
  <Words>1049</Words>
  <Application>Microsoft Office PowerPoint</Application>
  <PresentationFormat>Widescreen</PresentationFormat>
  <Paragraphs>208</Paragraphs>
  <Slides>13</Slides>
  <Notes>11</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13</vt:i4>
      </vt:variant>
    </vt:vector>
  </HeadingPairs>
  <TitlesOfParts>
    <vt:vector size="33" baseType="lpstr">
      <vt:lpstr>Arial</vt:lpstr>
      <vt:lpstr>Calibri</vt:lpstr>
      <vt:lpstr>Calibri Light</vt:lpstr>
      <vt:lpstr>Neue Haas Grotesk Text Pro</vt:lpstr>
      <vt:lpstr>Open Sans</vt:lpstr>
      <vt:lpstr>Roboto</vt:lpstr>
      <vt:lpstr>Roboto Medium</vt:lpstr>
      <vt:lpstr>Segoe UI</vt:lpstr>
      <vt:lpstr>Segoe UI Semibold</vt:lpstr>
      <vt:lpstr>Segoe UI Semilight</vt:lpstr>
      <vt:lpstr>Symbol</vt:lpstr>
      <vt:lpstr>Wingdings</vt:lpstr>
      <vt:lpstr>Office Theme</vt:lpstr>
      <vt:lpstr>White Template</vt:lpstr>
      <vt:lpstr>Azure PPT Template - 2018</vt:lpstr>
      <vt:lpstr>Microsoft 365 PPT Template - 2018</vt:lpstr>
      <vt:lpstr>2_Azure PPT Template - 2018</vt:lpstr>
      <vt:lpstr>Black Template</vt:lpstr>
      <vt:lpstr>1_Black Template</vt:lpstr>
      <vt:lpstr>1_Microsoft 365 PPT Template - 2018</vt:lpstr>
      <vt:lpstr>PowerPoint Presentation</vt:lpstr>
      <vt:lpstr>PowerPoint Presentation</vt:lpstr>
      <vt:lpstr>PowerPoint Presentation</vt:lpstr>
      <vt:lpstr>PowerPoint Presentation</vt:lpstr>
      <vt:lpstr>Studio</vt:lpstr>
      <vt:lpstr>Synapse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Langworthy</dc:creator>
  <cp:lastModifiedBy>Gene Garcia</cp:lastModifiedBy>
  <cp:revision>2</cp:revision>
  <dcterms:created xsi:type="dcterms:W3CDTF">2021-04-06T23:42:08Z</dcterms:created>
  <dcterms:modified xsi:type="dcterms:W3CDTF">2021-06-23T18:20:24Z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0x0101007113D031F30F9142A368C59088DB1679</vt:lpwstr>
  </property>
  <property fmtid="{D5CDD505-2E9C-101B-9397-08002B2CF9AE}" pid="3" name="MediaServiceAITags">
    <vt:lpwstr/>
  </property>
  <property fmtid="{D5CDD505-2E9C-101B-9397-08002B2CF9AE}" pid="4" name="MediaServiceImageTags">
    <vt:lpwstr/>
  </property>
</Properties>
</file>